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1"/>
  </p:notesMasterIdLst>
  <p:handoutMasterIdLst>
    <p:handoutMasterId r:id="rId22"/>
  </p:handoutMasterIdLst>
  <p:sldIdLst>
    <p:sldId id="256" r:id="rId8"/>
    <p:sldId id="271" r:id="rId9"/>
    <p:sldId id="330" r:id="rId10"/>
    <p:sldId id="331" r:id="rId11"/>
    <p:sldId id="334" r:id="rId12"/>
    <p:sldId id="335" r:id="rId13"/>
    <p:sldId id="332" r:id="rId14"/>
    <p:sldId id="336" r:id="rId15"/>
    <p:sldId id="337" r:id="rId16"/>
    <p:sldId id="338" r:id="rId17"/>
    <p:sldId id="339" r:id="rId18"/>
    <p:sldId id="340" r:id="rId19"/>
    <p:sldId id="305" r:id="rId20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0"/>
            <p14:sldId id="331"/>
            <p14:sldId id="334"/>
            <p14:sldId id="335"/>
            <p14:sldId id="332"/>
            <p14:sldId id="336"/>
            <p14:sldId id="337"/>
            <p14:sldId id="338"/>
            <p14:sldId id="339"/>
            <p14:sldId id="34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2345" autoAdjust="0"/>
  </p:normalViewPr>
  <p:slideViewPr>
    <p:cSldViewPr>
      <p:cViewPr varScale="1">
        <p:scale>
          <a:sx n="105" d="100"/>
          <a:sy n="105" d="100"/>
        </p:scale>
        <p:origin x="126" y="18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for you on the web.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Subclasses have different sizes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ject_slic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geeksforgeeks.org/pointers-vs-references-cp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Composition (C++)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Custom Types</a:t>
            </a:r>
          </a:p>
          <a:p>
            <a:pPr>
              <a:buFont typeface="Arial" charset="0"/>
              <a:buChar char="•"/>
            </a:pPr>
            <a:r>
              <a:rPr lang="en-US" dirty="0"/>
              <a:t>Objects on the Stack</a:t>
            </a:r>
          </a:p>
          <a:p>
            <a:pPr>
              <a:buFont typeface="Arial" charset="0"/>
              <a:buChar char="•"/>
            </a:pPr>
            <a:r>
              <a:rPr lang="en-US" dirty="0"/>
              <a:t>Object Slicing</a:t>
            </a:r>
          </a:p>
          <a:p>
            <a:pPr>
              <a:buFont typeface="Arial" charset="0"/>
              <a:buChar char="•"/>
            </a:pPr>
            <a:r>
              <a:rPr lang="en-US" dirty="0"/>
              <a:t>References and Pointers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person, indoor, toy, woman&#10;&#10;Description automatically generated">
            <a:extLst>
              <a:ext uri="{FF2B5EF4-FFF2-40B4-BE49-F238E27FC236}">
                <a16:creationId xmlns:a16="http://schemas.microsoft.com/office/drawing/2014/main" id="{1A393D9D-DB80-4799-BD39-56033D9AE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9783" y="1176694"/>
            <a:ext cx="4567623" cy="28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D61E-745D-456D-9C3B-D886FD6E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57151"/>
            <a:ext cx="6553200" cy="609600"/>
          </a:xfrm>
        </p:spPr>
        <p:txBody>
          <a:bodyPr/>
          <a:lstStyle/>
          <a:p>
            <a:r>
              <a:rPr lang="en-US" dirty="0"/>
              <a:t>C++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69C6-20B3-4AC9-8838-AB48FE3A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7429B-411B-411A-8BCD-95228C1705C9}"/>
              </a:ext>
            </a:extLst>
          </p:cNvPr>
          <p:cNvSpPr/>
          <p:nvPr/>
        </p:nvSpPr>
        <p:spPr>
          <a:xfrm>
            <a:off x="180975" y="323851"/>
            <a:ext cx="2790825" cy="4432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Point"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volume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lnSpc>
                <a:spcPct val="107000"/>
              </a:lnSpc>
            </a:pP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p)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p.x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123;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46670-FA9F-47B3-9117-935E55216C30}"/>
              </a:ext>
            </a:extLst>
          </p:cNvPr>
          <p:cNvSpPr txBox="1"/>
          <p:nvPr/>
        </p:nvSpPr>
        <p:spPr>
          <a:xfrm>
            <a:off x="2260752" y="34433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F90FA-C816-44A9-9708-99B97296BA18}"/>
              </a:ext>
            </a:extLst>
          </p:cNvPr>
          <p:cNvSpPr txBox="1"/>
          <p:nvPr/>
        </p:nvSpPr>
        <p:spPr>
          <a:xfrm>
            <a:off x="5418963" y="7381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9161A-7D0A-439C-86A9-1A308877E9B2}"/>
              </a:ext>
            </a:extLst>
          </p:cNvPr>
          <p:cNvSpPr txBox="1"/>
          <p:nvPr/>
        </p:nvSpPr>
        <p:spPr>
          <a:xfrm>
            <a:off x="4829175" y="2453631"/>
            <a:ext cx="1732788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0DBF-FBEC-4C00-8BAB-7826FFD851B3}"/>
              </a:ext>
            </a:extLst>
          </p:cNvPr>
          <p:cNvSpPr/>
          <p:nvPr/>
        </p:nvSpPr>
        <p:spPr>
          <a:xfrm>
            <a:off x="4829175" y="1096644"/>
            <a:ext cx="1732788" cy="13538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B2EE5-DE1F-43DB-BD9E-7E46ACEC81B1}"/>
              </a:ext>
            </a:extLst>
          </p:cNvPr>
          <p:cNvSpPr txBox="1"/>
          <p:nvPr/>
        </p:nvSpPr>
        <p:spPr>
          <a:xfrm>
            <a:off x="5418963" y="1397774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F5FDC-FCF1-4795-837E-2FC338AE6095}"/>
              </a:ext>
            </a:extLst>
          </p:cNvPr>
          <p:cNvSpPr txBox="1"/>
          <p:nvPr/>
        </p:nvSpPr>
        <p:spPr>
          <a:xfrm>
            <a:off x="5418963" y="1636940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A4A8A-D12F-4996-9111-37A4A8E67225}"/>
              </a:ext>
            </a:extLst>
          </p:cNvPr>
          <p:cNvSpPr txBox="1"/>
          <p:nvPr/>
        </p:nvSpPr>
        <p:spPr>
          <a:xfrm>
            <a:off x="5418963" y="1883161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14170-74C5-48A2-8291-F176CE593378}"/>
              </a:ext>
            </a:extLst>
          </p:cNvPr>
          <p:cNvSpPr txBox="1"/>
          <p:nvPr/>
        </p:nvSpPr>
        <p:spPr>
          <a:xfrm>
            <a:off x="4961763" y="1378881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5F532-4778-412A-A859-FB6881081C8D}"/>
              </a:ext>
            </a:extLst>
          </p:cNvPr>
          <p:cNvSpPr txBox="1"/>
          <p:nvPr/>
        </p:nvSpPr>
        <p:spPr>
          <a:xfrm>
            <a:off x="4961763" y="162988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0DAE5-108B-430C-AFCA-C3345CA96956}"/>
              </a:ext>
            </a:extLst>
          </p:cNvPr>
          <p:cNvSpPr txBox="1"/>
          <p:nvPr/>
        </p:nvSpPr>
        <p:spPr>
          <a:xfrm>
            <a:off x="4733163" y="1876106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volume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4C082-E518-4D8C-A2AF-576301368325}"/>
              </a:ext>
            </a:extLst>
          </p:cNvPr>
          <p:cNvSpPr txBox="1"/>
          <p:nvPr/>
        </p:nvSpPr>
        <p:spPr>
          <a:xfrm>
            <a:off x="5418963" y="2129382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A7019E-B528-4E82-9524-6D0783E9819D}"/>
              </a:ext>
            </a:extLst>
          </p:cNvPr>
          <p:cNvSpPr txBox="1"/>
          <p:nvPr/>
        </p:nvSpPr>
        <p:spPr>
          <a:xfrm>
            <a:off x="4733163" y="2122327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hold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C0C6DD-EDCF-41E8-BE03-16847E9F1556}"/>
              </a:ext>
            </a:extLst>
          </p:cNvPr>
          <p:cNvSpPr txBox="1"/>
          <p:nvPr/>
        </p:nvSpPr>
        <p:spPr>
          <a:xfrm>
            <a:off x="5418963" y="1176476"/>
            <a:ext cx="961644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Consolas" panose="020B0609020204030204" pitchFamily="49" charset="0"/>
              </a:rPr>
              <a:t>HoldLoudPoint</a:t>
            </a:r>
            <a:endParaRPr lang="en-US" sz="8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56163-AD1B-4295-9695-DBD1692E700F}"/>
              </a:ext>
            </a:extLst>
          </p:cNvPr>
          <p:cNvSpPr txBox="1"/>
          <p:nvPr/>
        </p:nvSpPr>
        <p:spPr>
          <a:xfrm>
            <a:off x="4929759" y="1169421"/>
            <a:ext cx="4892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latin typeface="Consolas" panose="020B0609020204030204" pitchFamily="49" charset="0"/>
              </a:rPr>
              <a:t>vtab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B83462-EB88-4B9B-9A89-DBC5F7E2C0E4}"/>
              </a:ext>
            </a:extLst>
          </p:cNvPr>
          <p:cNvSpPr txBox="1"/>
          <p:nvPr/>
        </p:nvSpPr>
        <p:spPr>
          <a:xfrm>
            <a:off x="4143375" y="1096644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9E326-6BD7-4923-9E6B-4849427B14B5}"/>
              </a:ext>
            </a:extLst>
          </p:cNvPr>
          <p:cNvSpPr txBox="1"/>
          <p:nvPr/>
        </p:nvSpPr>
        <p:spPr>
          <a:xfrm>
            <a:off x="4143375" y="274276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2DB064-D384-4511-A894-F6D9C8970ADD}"/>
              </a:ext>
            </a:extLst>
          </p:cNvPr>
          <p:cNvSpPr txBox="1"/>
          <p:nvPr/>
        </p:nvSpPr>
        <p:spPr>
          <a:xfrm>
            <a:off x="4829175" y="2742766"/>
            <a:ext cx="1732788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0390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FE8DFF-94A2-4936-B3AD-36CDCA6728C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6561963" y="2896655"/>
            <a:ext cx="781812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0A7555-2032-4364-97F5-E54BA941C316}"/>
              </a:ext>
            </a:extLst>
          </p:cNvPr>
          <p:cNvCxnSpPr>
            <a:cxnSpLocks/>
          </p:cNvCxnSpPr>
          <p:nvPr/>
        </p:nvCxnSpPr>
        <p:spPr>
          <a:xfrm flipV="1">
            <a:off x="7343775" y="1176476"/>
            <a:ext cx="0" cy="172018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476E2-9C04-4421-A7D0-BF2B2291A4A5}"/>
              </a:ext>
            </a:extLst>
          </p:cNvPr>
          <p:cNvCxnSpPr>
            <a:cxnSpLocks/>
          </p:cNvCxnSpPr>
          <p:nvPr/>
        </p:nvCxnSpPr>
        <p:spPr>
          <a:xfrm flipH="1" flipV="1">
            <a:off x="6561963" y="1169421"/>
            <a:ext cx="781812" cy="7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D90105-1856-4D15-ACC6-AADCC8B1DB27}"/>
              </a:ext>
            </a:extLst>
          </p:cNvPr>
          <p:cNvSpPr txBox="1"/>
          <p:nvPr/>
        </p:nvSpPr>
        <p:spPr>
          <a:xfrm>
            <a:off x="4559240" y="3254550"/>
            <a:ext cx="2813110" cy="6096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 </a:t>
            </a:r>
            <a:r>
              <a:rPr lang="en-US" dirty="0" err="1">
                <a:latin typeface="Consolas" panose="020B0609020204030204" pitchFamily="49" charset="0"/>
              </a:rPr>
              <a:t>HoldLoudPoint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9" name="Picture 2" descr="Image result for console icon">
            <a:extLst>
              <a:ext uri="{FF2B5EF4-FFF2-40B4-BE49-F238E27FC236}">
                <a16:creationId xmlns:a16="http://schemas.microsoft.com/office/drawing/2014/main" id="{A0F28159-3BDA-436D-AB4D-A28087AB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14" y="328171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C815EA-A5C6-48AB-8100-92F3B81B4A59}"/>
              </a:ext>
            </a:extLst>
          </p:cNvPr>
          <p:cNvSpPr/>
          <p:nvPr/>
        </p:nvSpPr>
        <p:spPr>
          <a:xfrm>
            <a:off x="228600" y="3409950"/>
            <a:ext cx="17526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1BC26-1C9C-4C9F-AE7A-C502795DF6C0}"/>
              </a:ext>
            </a:extLst>
          </p:cNvPr>
          <p:cNvSpPr txBox="1"/>
          <p:nvPr/>
        </p:nvSpPr>
        <p:spPr>
          <a:xfrm>
            <a:off x="3056976" y="3628994"/>
            <a:ext cx="127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Surprise?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F0AD52-0474-426B-BD24-7345A89F0A7F}"/>
              </a:ext>
            </a:extLst>
          </p:cNvPr>
          <p:cNvSpPr/>
          <p:nvPr/>
        </p:nvSpPr>
        <p:spPr>
          <a:xfrm>
            <a:off x="457200" y="4400550"/>
            <a:ext cx="103822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5DD716-1E05-46E8-A6FC-8E482A50F7B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085850" y="3813660"/>
            <a:ext cx="1971126" cy="15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7BD0E8B-C4EA-48EC-8070-BE7B478E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40" y="3942504"/>
            <a:ext cx="3933825" cy="938794"/>
          </a:xfrm>
        </p:spPr>
        <p:txBody>
          <a:bodyPr>
            <a:normAutofit/>
          </a:bodyPr>
          <a:lstStyle/>
          <a:p>
            <a:r>
              <a:rPr lang="en-US" sz="1600" dirty="0"/>
              <a:t>Produces the same code</a:t>
            </a:r>
          </a:p>
          <a:p>
            <a:r>
              <a:rPr lang="en-US" sz="1600" dirty="0"/>
              <a:t>Syntactically easier</a:t>
            </a:r>
          </a:p>
          <a:p>
            <a:r>
              <a:rPr lang="en-US" sz="1600" dirty="0"/>
              <a:t>Still must manage shared 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CA5A-661C-4463-A977-26D4166E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612" y="57151"/>
            <a:ext cx="6029188" cy="609600"/>
          </a:xfrm>
        </p:spPr>
        <p:txBody>
          <a:bodyPr/>
          <a:lstStyle/>
          <a:p>
            <a:r>
              <a:rPr lang="en-US" dirty="0"/>
              <a:t>Memory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2F4C4-5A18-4DB3-9F59-614864BD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B043A-94D9-47E7-B000-43874ADAA6F5}"/>
              </a:ext>
            </a:extLst>
          </p:cNvPr>
          <p:cNvSpPr/>
          <p:nvPr/>
        </p:nvSpPr>
        <p:spPr>
          <a:xfrm>
            <a:off x="232165" y="199225"/>
            <a:ext cx="2790825" cy="4231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axis1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axis2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axis3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14862-A923-4CFB-B950-AFE6DAC34C3D}"/>
              </a:ext>
            </a:extLst>
          </p:cNvPr>
          <p:cNvSpPr txBox="1"/>
          <p:nvPr/>
        </p:nvSpPr>
        <p:spPr>
          <a:xfrm>
            <a:off x="2311942" y="20161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ACB54-7436-4E10-A901-14E3EB001B24}"/>
              </a:ext>
            </a:extLst>
          </p:cNvPr>
          <p:cNvSpPr txBox="1"/>
          <p:nvPr/>
        </p:nvSpPr>
        <p:spPr>
          <a:xfrm>
            <a:off x="4061269" y="82291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23228-3898-46AC-B439-38F4269BFF9E}"/>
              </a:ext>
            </a:extLst>
          </p:cNvPr>
          <p:cNvSpPr txBox="1"/>
          <p:nvPr/>
        </p:nvSpPr>
        <p:spPr>
          <a:xfrm>
            <a:off x="2826123" y="1198959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BED3C9-0F70-49B4-B06B-92AC10650E63}"/>
              </a:ext>
            </a:extLst>
          </p:cNvPr>
          <p:cNvSpPr txBox="1"/>
          <p:nvPr/>
        </p:nvSpPr>
        <p:spPr>
          <a:xfrm>
            <a:off x="2835947" y="2496278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46226B-EBE8-4068-A917-E34804269F7C}"/>
              </a:ext>
            </a:extLst>
          </p:cNvPr>
          <p:cNvSpPr/>
          <p:nvPr/>
        </p:nvSpPr>
        <p:spPr>
          <a:xfrm>
            <a:off x="4062412" y="1287198"/>
            <a:ext cx="1506909" cy="574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CD6D7-3AAF-43CB-A2B6-EA554E844180}"/>
              </a:ext>
            </a:extLst>
          </p:cNvPr>
          <p:cNvSpPr txBox="1"/>
          <p:nvPr/>
        </p:nvSpPr>
        <p:spPr>
          <a:xfrm>
            <a:off x="4426322" y="1329125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A7FA83-2F7B-4FEF-8D72-B65D239FAD61}"/>
              </a:ext>
            </a:extLst>
          </p:cNvPr>
          <p:cNvSpPr txBox="1"/>
          <p:nvPr/>
        </p:nvSpPr>
        <p:spPr>
          <a:xfrm>
            <a:off x="4426322" y="1575346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0214F2-89E2-4176-BD46-D38DBA6531E3}"/>
              </a:ext>
            </a:extLst>
          </p:cNvPr>
          <p:cNvSpPr txBox="1"/>
          <p:nvPr/>
        </p:nvSpPr>
        <p:spPr>
          <a:xfrm>
            <a:off x="3471481" y="1287198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start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B02C0-3C02-48C3-B035-8A63F4702471}"/>
              </a:ext>
            </a:extLst>
          </p:cNvPr>
          <p:cNvSpPr txBox="1"/>
          <p:nvPr/>
        </p:nvSpPr>
        <p:spPr>
          <a:xfrm>
            <a:off x="3969122" y="1561236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FB8BE2-D99A-4329-8667-4B593EE8876C}"/>
              </a:ext>
            </a:extLst>
          </p:cNvPr>
          <p:cNvSpPr txBox="1"/>
          <p:nvPr/>
        </p:nvSpPr>
        <p:spPr>
          <a:xfrm>
            <a:off x="3969122" y="132207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6AEB57-DEB5-4DDF-BB7A-8BC7B10BC450}"/>
              </a:ext>
            </a:extLst>
          </p:cNvPr>
          <p:cNvSpPr txBox="1"/>
          <p:nvPr/>
        </p:nvSpPr>
        <p:spPr>
          <a:xfrm>
            <a:off x="3471481" y="1865791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B282DB-62FF-4F3D-8377-D9106F567658}"/>
              </a:ext>
            </a:extLst>
          </p:cNvPr>
          <p:cNvSpPr/>
          <p:nvPr/>
        </p:nvSpPr>
        <p:spPr>
          <a:xfrm>
            <a:off x="4062412" y="1861964"/>
            <a:ext cx="1506909" cy="574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4550D4-41F5-44BB-BFDB-19BD8DD3BCE1}"/>
              </a:ext>
            </a:extLst>
          </p:cNvPr>
          <p:cNvSpPr txBox="1"/>
          <p:nvPr/>
        </p:nvSpPr>
        <p:spPr>
          <a:xfrm>
            <a:off x="4426322" y="1903891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CDF86D-F159-47AB-AD1C-BFB4DCA14713}"/>
              </a:ext>
            </a:extLst>
          </p:cNvPr>
          <p:cNvSpPr txBox="1"/>
          <p:nvPr/>
        </p:nvSpPr>
        <p:spPr>
          <a:xfrm>
            <a:off x="4426322" y="2150112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FD2CFB-7A38-4793-B29B-DA66C78226A6}"/>
              </a:ext>
            </a:extLst>
          </p:cNvPr>
          <p:cNvSpPr txBox="1"/>
          <p:nvPr/>
        </p:nvSpPr>
        <p:spPr>
          <a:xfrm>
            <a:off x="3969122" y="2136002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FB384-7AAA-478E-92B7-6327B388A2EA}"/>
              </a:ext>
            </a:extLst>
          </p:cNvPr>
          <p:cNvSpPr txBox="1"/>
          <p:nvPr/>
        </p:nvSpPr>
        <p:spPr>
          <a:xfrm>
            <a:off x="3969122" y="1896836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114055-BB45-49B3-917A-BA25BE3017BD}"/>
              </a:ext>
            </a:extLst>
          </p:cNvPr>
          <p:cNvSpPr/>
          <p:nvPr/>
        </p:nvSpPr>
        <p:spPr>
          <a:xfrm>
            <a:off x="3519487" y="1198959"/>
            <a:ext cx="2105025" cy="12943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D6EB8A5-3365-45BE-9530-70F9DBE7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9" y="2557833"/>
            <a:ext cx="809031" cy="49926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4F5450-8D16-40A3-8EAC-926FADC80C6F}"/>
              </a:ext>
            </a:extLst>
          </p:cNvPr>
          <p:cNvSpPr/>
          <p:nvPr/>
        </p:nvSpPr>
        <p:spPr>
          <a:xfrm>
            <a:off x="3519487" y="2493334"/>
            <a:ext cx="2105025" cy="15747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0825152-E871-4890-BC61-7CA61C5A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71" y="3051469"/>
            <a:ext cx="809031" cy="49926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0D7D6CC-0238-4769-84D2-37C5C3A8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71" y="3542292"/>
            <a:ext cx="809031" cy="499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0B4D7A-2B34-406D-8C49-49BD789C59AF}"/>
              </a:ext>
            </a:extLst>
          </p:cNvPr>
          <p:cNvSpPr txBox="1"/>
          <p:nvPr/>
        </p:nvSpPr>
        <p:spPr>
          <a:xfrm>
            <a:off x="3470679" y="2561243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DC39BA-EC62-4D3C-863B-7F77A2B12145}"/>
              </a:ext>
            </a:extLst>
          </p:cNvPr>
          <p:cNvSpPr txBox="1"/>
          <p:nvPr/>
        </p:nvSpPr>
        <p:spPr>
          <a:xfrm>
            <a:off x="3472727" y="3034630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27067-5E55-4D9D-BD43-625D16456986}"/>
              </a:ext>
            </a:extLst>
          </p:cNvPr>
          <p:cNvSpPr txBox="1"/>
          <p:nvPr/>
        </p:nvSpPr>
        <p:spPr>
          <a:xfrm>
            <a:off x="3470679" y="3540657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AC2EA6-FA80-4B89-9285-81033204E44F}"/>
              </a:ext>
            </a:extLst>
          </p:cNvPr>
          <p:cNvSpPr txBox="1"/>
          <p:nvPr/>
        </p:nvSpPr>
        <p:spPr>
          <a:xfrm>
            <a:off x="2826123" y="4068114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48944B-A427-4921-877E-F29DFFF9EDA5}"/>
              </a:ext>
            </a:extLst>
          </p:cNvPr>
          <p:cNvSpPr txBox="1"/>
          <p:nvPr/>
        </p:nvSpPr>
        <p:spPr>
          <a:xfrm>
            <a:off x="3521664" y="4068114"/>
            <a:ext cx="2102848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0500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48588F-31D4-462C-8042-F7E4463DEE92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5624512" y="2030212"/>
            <a:ext cx="1198545" cy="21917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CCA99CB-3C9E-41A3-B7A7-849CA3FA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59" y="1645385"/>
            <a:ext cx="809031" cy="49926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803331C-AAA4-48C3-8A02-C2E58171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61" y="2139021"/>
            <a:ext cx="809031" cy="4992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BABBB10-4347-4A7C-BC50-DB335D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61" y="2629844"/>
            <a:ext cx="809031" cy="49926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71F39C0-075F-4254-9894-953EA8923518}"/>
              </a:ext>
            </a:extLst>
          </p:cNvPr>
          <p:cNvSpPr txBox="1"/>
          <p:nvPr/>
        </p:nvSpPr>
        <p:spPr>
          <a:xfrm>
            <a:off x="6804769" y="1648795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5F8BA6-589C-487B-98DC-5CF04E582303}"/>
              </a:ext>
            </a:extLst>
          </p:cNvPr>
          <p:cNvSpPr txBox="1"/>
          <p:nvPr/>
        </p:nvSpPr>
        <p:spPr>
          <a:xfrm>
            <a:off x="6806817" y="2122182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B17019-1A53-4086-A407-775259FD3AEA}"/>
              </a:ext>
            </a:extLst>
          </p:cNvPr>
          <p:cNvSpPr txBox="1"/>
          <p:nvPr/>
        </p:nvSpPr>
        <p:spPr>
          <a:xfrm>
            <a:off x="6804769" y="2628209"/>
            <a:ext cx="5897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axis3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5CE90-3B72-49CF-96CD-32F950435616}"/>
              </a:ext>
            </a:extLst>
          </p:cNvPr>
          <p:cNvSpPr/>
          <p:nvPr/>
        </p:nvSpPr>
        <p:spPr>
          <a:xfrm>
            <a:off x="6858000" y="1575346"/>
            <a:ext cx="1492637" cy="1656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A18963-9DA3-4A35-856C-668FBB261907}"/>
              </a:ext>
            </a:extLst>
          </p:cNvPr>
          <p:cNvSpPr txBox="1"/>
          <p:nvPr/>
        </p:nvSpPr>
        <p:spPr>
          <a:xfrm>
            <a:off x="6823057" y="1306848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Chart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10859-2E37-4F57-8CDA-230FE44B9059}"/>
              </a:ext>
            </a:extLst>
          </p:cNvPr>
          <p:cNvSpPr txBox="1"/>
          <p:nvPr/>
        </p:nvSpPr>
        <p:spPr>
          <a:xfrm>
            <a:off x="7779137" y="1328307"/>
            <a:ext cx="57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0500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33FB48-40F5-4DD1-9829-E4A410D3285B}"/>
              </a:ext>
            </a:extLst>
          </p:cNvPr>
          <p:cNvSpPr txBox="1"/>
          <p:nvPr/>
        </p:nvSpPr>
        <p:spPr>
          <a:xfrm>
            <a:off x="7015763" y="802692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2367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 animBg="1"/>
      <p:bldP spid="29" grpId="0" animBg="1"/>
      <p:bldP spid="30" grpId="0" animBg="1"/>
      <p:bldP spid="32" grpId="0"/>
      <p:bldP spid="33" grpId="0"/>
      <p:bldP spid="38" grpId="0"/>
      <p:bldP spid="42" grpId="0"/>
      <p:bldP spid="45" grpId="0" animBg="1"/>
      <p:bldP spid="46" grpId="0" animBg="1"/>
      <p:bldP spid="47" grpId="0" animBg="1"/>
      <p:bldP spid="48" grpId="0"/>
      <p:bldP spid="49" grpId="0"/>
      <p:bldP spid="50" grpId="0" animBg="1"/>
      <p:bldP spid="52" grpId="0" animBg="1"/>
      <p:bldP spid="55" grpId="0"/>
      <p:bldP spid="56" grpId="0"/>
      <p:bldP spid="57" grpId="0"/>
      <p:bldP spid="58" grpId="0"/>
      <p:bldP spid="59" grpId="0" animBg="1"/>
      <p:bldP spid="65" grpId="0"/>
      <p:bldP spid="66" grpId="0"/>
      <p:bldP spid="67" grpId="0"/>
      <p:bldP spid="70" grpId="0" animBg="1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CA5A-661C-4463-A977-26D4166E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2F4C4-5A18-4DB3-9F59-614864BD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B043A-94D9-47E7-B000-43874ADAA6F5}"/>
              </a:ext>
            </a:extLst>
          </p:cNvPr>
          <p:cNvSpPr/>
          <p:nvPr/>
        </p:nvSpPr>
        <p:spPr>
          <a:xfrm>
            <a:off x="247787" y="803576"/>
            <a:ext cx="2790825" cy="3245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common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common;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common;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14862-A923-4CFB-B950-AFE6DAC34C3D}"/>
              </a:ext>
            </a:extLst>
          </p:cNvPr>
          <p:cNvSpPr txBox="1"/>
          <p:nvPr/>
        </p:nvSpPr>
        <p:spPr>
          <a:xfrm>
            <a:off x="2327564" y="805961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ACB54-7436-4E10-A901-14E3EB001B24}"/>
              </a:ext>
            </a:extLst>
          </p:cNvPr>
          <p:cNvSpPr txBox="1"/>
          <p:nvPr/>
        </p:nvSpPr>
        <p:spPr>
          <a:xfrm>
            <a:off x="4529577" y="101773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23228-3898-46AC-B439-38F4269BFF9E}"/>
              </a:ext>
            </a:extLst>
          </p:cNvPr>
          <p:cNvSpPr txBox="1"/>
          <p:nvPr/>
        </p:nvSpPr>
        <p:spPr>
          <a:xfrm>
            <a:off x="3369300" y="1708860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BED3C9-0F70-49B4-B06B-92AC10650E63}"/>
              </a:ext>
            </a:extLst>
          </p:cNvPr>
          <p:cNvSpPr txBox="1"/>
          <p:nvPr/>
        </p:nvSpPr>
        <p:spPr>
          <a:xfrm>
            <a:off x="3411067" y="2299601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46226B-EBE8-4068-A917-E34804269F7C}"/>
              </a:ext>
            </a:extLst>
          </p:cNvPr>
          <p:cNvSpPr/>
          <p:nvPr/>
        </p:nvSpPr>
        <p:spPr>
          <a:xfrm>
            <a:off x="4090043" y="1726658"/>
            <a:ext cx="1653958" cy="574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CD6D7-3AAF-43CB-A2B6-EA554E844180}"/>
              </a:ext>
            </a:extLst>
          </p:cNvPr>
          <p:cNvSpPr txBox="1"/>
          <p:nvPr/>
        </p:nvSpPr>
        <p:spPr>
          <a:xfrm>
            <a:off x="4601001" y="1768585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A7FA83-2F7B-4FEF-8D72-B65D239FAD61}"/>
              </a:ext>
            </a:extLst>
          </p:cNvPr>
          <p:cNvSpPr txBox="1"/>
          <p:nvPr/>
        </p:nvSpPr>
        <p:spPr>
          <a:xfrm>
            <a:off x="4601001" y="2014806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B02C0-3C02-48C3-B035-8A63F4702471}"/>
              </a:ext>
            </a:extLst>
          </p:cNvPr>
          <p:cNvSpPr txBox="1"/>
          <p:nvPr/>
        </p:nvSpPr>
        <p:spPr>
          <a:xfrm>
            <a:off x="4090844" y="2000696"/>
            <a:ext cx="510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FB8BE2-D99A-4329-8667-4B593EE8876C}"/>
              </a:ext>
            </a:extLst>
          </p:cNvPr>
          <p:cNvSpPr txBox="1"/>
          <p:nvPr/>
        </p:nvSpPr>
        <p:spPr>
          <a:xfrm>
            <a:off x="4060879" y="1761530"/>
            <a:ext cx="54012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start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48588F-31D4-462C-8042-F7E4463DEE92}"/>
              </a:ext>
            </a:extLst>
          </p:cNvPr>
          <p:cNvCxnSpPr>
            <a:cxnSpLocks/>
            <a:stCxn id="29" idx="3"/>
            <a:endCxn id="73" idx="1"/>
          </p:cNvCxnSpPr>
          <p:nvPr/>
        </p:nvCxnSpPr>
        <p:spPr>
          <a:xfrm>
            <a:off x="5562645" y="1891696"/>
            <a:ext cx="1295355" cy="1292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145CE90-3B72-49CF-96CD-32F950435616}"/>
              </a:ext>
            </a:extLst>
          </p:cNvPr>
          <p:cNvSpPr/>
          <p:nvPr/>
        </p:nvSpPr>
        <p:spPr>
          <a:xfrm>
            <a:off x="6858000" y="1738540"/>
            <a:ext cx="1695503" cy="8948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A18963-9DA3-4A35-856C-668FBB261907}"/>
              </a:ext>
            </a:extLst>
          </p:cNvPr>
          <p:cNvSpPr txBox="1"/>
          <p:nvPr/>
        </p:nvSpPr>
        <p:spPr>
          <a:xfrm>
            <a:off x="7011247" y="148426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Point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10859-2E37-4F57-8CDA-230FE44B9059}"/>
              </a:ext>
            </a:extLst>
          </p:cNvPr>
          <p:cNvSpPr txBox="1"/>
          <p:nvPr/>
        </p:nvSpPr>
        <p:spPr>
          <a:xfrm>
            <a:off x="7967327" y="1505726"/>
            <a:ext cx="57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0700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33FB48-40F5-4DD1-9829-E4A410D3285B}"/>
              </a:ext>
            </a:extLst>
          </p:cNvPr>
          <p:cNvSpPr txBox="1"/>
          <p:nvPr/>
        </p:nvSpPr>
        <p:spPr>
          <a:xfrm>
            <a:off x="7203953" y="98011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Heap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76CCE8-EF51-4E17-941F-94E89FB74993}"/>
              </a:ext>
            </a:extLst>
          </p:cNvPr>
          <p:cNvSpPr/>
          <p:nvPr/>
        </p:nvSpPr>
        <p:spPr>
          <a:xfrm>
            <a:off x="6951290" y="1862918"/>
            <a:ext cx="1506909" cy="574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A4BB51-0084-46CF-B846-D4C4EF096F7C}"/>
              </a:ext>
            </a:extLst>
          </p:cNvPr>
          <p:cNvSpPr txBox="1"/>
          <p:nvPr/>
        </p:nvSpPr>
        <p:spPr>
          <a:xfrm>
            <a:off x="7315200" y="1904845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52BA6C-7D1D-4AF1-88F1-38AC27B6D86C}"/>
              </a:ext>
            </a:extLst>
          </p:cNvPr>
          <p:cNvSpPr txBox="1"/>
          <p:nvPr/>
        </p:nvSpPr>
        <p:spPr>
          <a:xfrm>
            <a:off x="7315200" y="2151066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1879C-80D9-4C20-A06D-A70001E7AD31}"/>
              </a:ext>
            </a:extLst>
          </p:cNvPr>
          <p:cNvSpPr txBox="1"/>
          <p:nvPr/>
        </p:nvSpPr>
        <p:spPr>
          <a:xfrm>
            <a:off x="6858000" y="2136956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C66E13-A2EB-4461-8329-E79EC72DE5AE}"/>
              </a:ext>
            </a:extLst>
          </p:cNvPr>
          <p:cNvSpPr txBox="1"/>
          <p:nvPr/>
        </p:nvSpPr>
        <p:spPr>
          <a:xfrm>
            <a:off x="6858000" y="189779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B65637-779D-4D78-AEB6-CDD2C7F53DAE}"/>
              </a:ext>
            </a:extLst>
          </p:cNvPr>
          <p:cNvSpPr txBox="1"/>
          <p:nvPr/>
        </p:nvSpPr>
        <p:spPr>
          <a:xfrm>
            <a:off x="3301503" y="1418881"/>
            <a:ext cx="7885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common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10724E-C72D-4539-A915-F961860BC220}"/>
              </a:ext>
            </a:extLst>
          </p:cNvPr>
          <p:cNvSpPr txBox="1"/>
          <p:nvPr/>
        </p:nvSpPr>
        <p:spPr>
          <a:xfrm>
            <a:off x="4090043" y="1417843"/>
            <a:ext cx="1653958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0700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CCCAFEE-3D63-4318-BD85-7E732652FE10}"/>
              </a:ext>
            </a:extLst>
          </p:cNvPr>
          <p:cNvSpPr/>
          <p:nvPr/>
        </p:nvSpPr>
        <p:spPr>
          <a:xfrm>
            <a:off x="4090042" y="2300366"/>
            <a:ext cx="1664127" cy="574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1266CA-C8DC-45D3-9C79-86C3FCE40540}"/>
              </a:ext>
            </a:extLst>
          </p:cNvPr>
          <p:cNvSpPr txBox="1"/>
          <p:nvPr/>
        </p:nvSpPr>
        <p:spPr>
          <a:xfrm>
            <a:off x="4607826" y="2341528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4A2349-EBEA-4AB0-B080-7CF92C96335A}"/>
              </a:ext>
            </a:extLst>
          </p:cNvPr>
          <p:cNvSpPr txBox="1"/>
          <p:nvPr/>
        </p:nvSpPr>
        <p:spPr>
          <a:xfrm>
            <a:off x="4607826" y="2587749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887FFC-774D-4828-BE11-C4C1546632E7}"/>
              </a:ext>
            </a:extLst>
          </p:cNvPr>
          <p:cNvSpPr txBox="1"/>
          <p:nvPr/>
        </p:nvSpPr>
        <p:spPr>
          <a:xfrm>
            <a:off x="4097669" y="2573639"/>
            <a:ext cx="510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5766F-3633-422F-88EF-5BFECD2CDFF0}"/>
              </a:ext>
            </a:extLst>
          </p:cNvPr>
          <p:cNvSpPr txBox="1"/>
          <p:nvPr/>
        </p:nvSpPr>
        <p:spPr>
          <a:xfrm>
            <a:off x="4067704" y="2334473"/>
            <a:ext cx="54012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start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48EC258-A9C8-42F1-9660-51E82D30178E}"/>
              </a:ext>
            </a:extLst>
          </p:cNvPr>
          <p:cNvCxnSpPr>
            <a:cxnSpLocks/>
          </p:cNvCxnSpPr>
          <p:nvPr/>
        </p:nvCxnSpPr>
        <p:spPr>
          <a:xfrm flipV="1">
            <a:off x="5569470" y="2397287"/>
            <a:ext cx="1284064" cy="56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F656F4-155F-46ED-9A14-0BF309143838}"/>
              </a:ext>
            </a:extLst>
          </p:cNvPr>
          <p:cNvCxnSpPr>
            <a:cxnSpLocks/>
          </p:cNvCxnSpPr>
          <p:nvPr/>
        </p:nvCxnSpPr>
        <p:spPr>
          <a:xfrm>
            <a:off x="5754170" y="1556065"/>
            <a:ext cx="1099364" cy="263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4B0AB6C-ADA5-41D1-9D61-50D74616AE21}"/>
              </a:ext>
            </a:extLst>
          </p:cNvPr>
          <p:cNvSpPr/>
          <p:nvPr/>
        </p:nvSpPr>
        <p:spPr>
          <a:xfrm>
            <a:off x="469159" y="1186090"/>
            <a:ext cx="1752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2EA4CA-57EE-4254-9154-D485D7541406}"/>
              </a:ext>
            </a:extLst>
          </p:cNvPr>
          <p:cNvSpPr txBox="1"/>
          <p:nvPr/>
        </p:nvSpPr>
        <p:spPr>
          <a:xfrm>
            <a:off x="7315200" y="1897439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6A857D-5B92-490C-B172-A82DDF316AE1}"/>
              </a:ext>
            </a:extLst>
          </p:cNvPr>
          <p:cNvSpPr txBox="1"/>
          <p:nvPr/>
        </p:nvSpPr>
        <p:spPr>
          <a:xfrm>
            <a:off x="4609444" y="1775445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0700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E04E5E-30AE-4BA3-A344-8B8F1D0C4201}"/>
              </a:ext>
            </a:extLst>
          </p:cNvPr>
          <p:cNvSpPr txBox="1"/>
          <p:nvPr/>
        </p:nvSpPr>
        <p:spPr>
          <a:xfrm>
            <a:off x="4612823" y="2334578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0700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770C89-FC39-4ADD-ADF3-09BAA8A6ADBC}"/>
              </a:ext>
            </a:extLst>
          </p:cNvPr>
          <p:cNvSpPr txBox="1"/>
          <p:nvPr/>
        </p:nvSpPr>
        <p:spPr>
          <a:xfrm>
            <a:off x="4559240" y="3254550"/>
            <a:ext cx="2813110" cy="6096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20</a:t>
            </a:r>
          </a:p>
        </p:txBody>
      </p:sp>
      <p:pic>
        <p:nvPicPr>
          <p:cNvPr id="98" name="Picture 2" descr="Image result for console icon">
            <a:extLst>
              <a:ext uri="{FF2B5EF4-FFF2-40B4-BE49-F238E27FC236}">
                <a16:creationId xmlns:a16="http://schemas.microsoft.com/office/drawing/2014/main" id="{F25A4123-1E1D-41C3-BB0D-6ECC4367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14" y="328171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6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 animBg="1"/>
      <p:bldP spid="29" grpId="0" animBg="1"/>
      <p:bldP spid="30" grpId="0" animBg="1"/>
      <p:bldP spid="33" grpId="0"/>
      <p:bldP spid="38" grpId="0"/>
      <p:bldP spid="70" grpId="0" animBg="1"/>
      <p:bldP spid="71" grpId="0"/>
      <p:bldP spid="72" grpId="0"/>
      <p:bldP spid="43" grpId="0" animBg="1"/>
      <p:bldP spid="44" grpId="0" animBg="1"/>
      <p:bldP spid="62" grpId="0" animBg="1"/>
      <p:bldP spid="69" grpId="0"/>
      <p:bldP spid="73" grpId="0"/>
      <p:bldP spid="82" grpId="0"/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91" grpId="0" animBg="1"/>
      <p:bldP spid="92" grpId="0" animBg="1"/>
      <p:bldP spid="93" grpId="0" animBg="1"/>
      <p:bldP spid="96" grpId="0" animBg="1"/>
      <p:bldP spid="9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38D5C-88B9-4E89-94DE-5CA950DF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46" y="451401"/>
            <a:ext cx="2706200" cy="35708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1" y="1123950"/>
            <a:ext cx="5342692" cy="2971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Type in the Point/Line code.</a:t>
            </a:r>
          </a:p>
          <a:p>
            <a:r>
              <a:rPr lang="en-US" dirty="0"/>
              <a:t>Make a </a:t>
            </a:r>
            <a:r>
              <a:rPr lang="en-US" dirty="0" err="1"/>
              <a:t>ColorPoint</a:t>
            </a:r>
            <a:r>
              <a:rPr lang="en-US" dirty="0"/>
              <a:t> that extends Point.</a:t>
            </a:r>
          </a:p>
          <a:p>
            <a:r>
              <a:rPr lang="en-US" dirty="0"/>
              <a:t>Add getters for X and Y in the Point class, and put a print statement to say “I am here”.</a:t>
            </a:r>
          </a:p>
          <a:p>
            <a:r>
              <a:rPr lang="en-US" dirty="0"/>
              <a:t>Override the getter in </a:t>
            </a:r>
            <a:r>
              <a:rPr lang="en-US" dirty="0" err="1"/>
              <a:t>ColorPoint</a:t>
            </a:r>
            <a:r>
              <a:rPr lang="en-US" dirty="0"/>
              <a:t> to print something else.</a:t>
            </a:r>
          </a:p>
          <a:p>
            <a:r>
              <a:rPr lang="en-US" dirty="0"/>
              <a:t>Make a function that takes a Point and calls </a:t>
            </a:r>
            <a:r>
              <a:rPr lang="en-US" dirty="0" err="1"/>
              <a:t>getX</a:t>
            </a:r>
            <a:r>
              <a:rPr lang="en-US" dirty="0"/>
              <a:t>.</a:t>
            </a:r>
          </a:p>
          <a:p>
            <a:r>
              <a:rPr lang="en-US" dirty="0"/>
              <a:t>Demonstrate object slicing by passing in a </a:t>
            </a:r>
            <a:r>
              <a:rPr lang="en-US" dirty="0" err="1"/>
              <a:t>ColorPoint</a:t>
            </a:r>
            <a:r>
              <a:rPr lang="en-US" dirty="0"/>
              <a:t>.</a:t>
            </a:r>
          </a:p>
          <a:p>
            <a:r>
              <a:rPr lang="en-US" dirty="0"/>
              <a:t>Experiment with pointers and references to preserve the polymorphism.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https://en.wikipedia.org/wiki/Object_slicing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https://www.geeksforgeeks.org/pointers-vs-references-cpp/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118FC-91CA-49C9-80F8-E797FDB7F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35" y="2373887"/>
            <a:ext cx="5852096" cy="24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37454E-B74F-44BE-94CB-2EF1153F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55" y="2114555"/>
            <a:ext cx="3472464" cy="2829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EB0EF-5110-4C42-ABA8-1F8D7EED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576B-D221-4934-9A97-844F7FCD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own built-in-like types</a:t>
            </a:r>
          </a:p>
          <a:p>
            <a:r>
              <a:rPr lang="en-US" dirty="0"/>
              <a:t>Operator overloading for things like: +, =, *, ., [ ]</a:t>
            </a:r>
          </a:p>
          <a:p>
            <a:r>
              <a:rPr lang="en-US" dirty="0"/>
              <a:t>Memory copy just like true built-ins</a:t>
            </a:r>
          </a:p>
          <a:p>
            <a:r>
              <a:rPr lang="en-US" dirty="0"/>
              <a:t>Copy-constructors and equals operators</a:t>
            </a:r>
          </a:p>
          <a:p>
            <a:r>
              <a:rPr lang="en-US" dirty="0"/>
              <a:t>Be careful with polymorphism (object slicing)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C397-431D-4692-9B99-0D79B144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D7A08-F4F6-4AC1-86DA-CF7FECD93C7E}"/>
              </a:ext>
            </a:extLst>
          </p:cNvPr>
          <p:cNvSpPr/>
          <p:nvPr/>
        </p:nvSpPr>
        <p:spPr>
          <a:xfrm>
            <a:off x="914440" y="2663189"/>
            <a:ext cx="3748999" cy="2156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a, b;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 = a;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a + b;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x, y;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 = x;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= x + y;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doStuff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(a, x);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E04B4-CB20-40E8-88DC-4EF7D41FE526}"/>
              </a:ext>
            </a:extLst>
          </p:cNvPr>
          <p:cNvSpPr txBox="1"/>
          <p:nvPr/>
        </p:nvSpPr>
        <p:spPr>
          <a:xfrm>
            <a:off x="3952391" y="266318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6811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92A9-0E7D-44BB-8DDA-8D419B2B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267200" cy="609600"/>
          </a:xfrm>
        </p:spPr>
        <p:txBody>
          <a:bodyPr/>
          <a:lstStyle/>
          <a:p>
            <a:r>
              <a:rPr lang="en-US" dirty="0"/>
              <a:t>Objects on the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9643D-6B8C-4BAC-9F59-1560064D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18F53-1B1E-4430-AB0F-9A2E6325C315}"/>
              </a:ext>
            </a:extLst>
          </p:cNvPr>
          <p:cNvSpPr/>
          <p:nvPr/>
        </p:nvSpPr>
        <p:spPr>
          <a:xfrm>
            <a:off x="228600" y="877539"/>
            <a:ext cx="3200400" cy="4101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5;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Not "Point a();"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8646E-66D2-4489-917B-D986F35F5DE3}"/>
              </a:ext>
            </a:extLst>
          </p:cNvPr>
          <p:cNvSpPr txBox="1"/>
          <p:nvPr/>
        </p:nvSpPr>
        <p:spPr>
          <a:xfrm>
            <a:off x="2713598" y="877539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5CD83-7B38-4EFB-99D9-C40658404958}"/>
              </a:ext>
            </a:extLst>
          </p:cNvPr>
          <p:cNvSpPr txBox="1"/>
          <p:nvPr/>
        </p:nvSpPr>
        <p:spPr>
          <a:xfrm>
            <a:off x="4366594" y="61912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3BDD1-0485-4B15-8DFE-6B4E3D47B321}"/>
              </a:ext>
            </a:extLst>
          </p:cNvPr>
          <p:cNvSpPr txBox="1"/>
          <p:nvPr/>
        </p:nvSpPr>
        <p:spPr>
          <a:xfrm>
            <a:off x="5052394" y="619126"/>
            <a:ext cx="850392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A9D81-E251-44FE-9622-C83F3653CB72}"/>
              </a:ext>
            </a:extLst>
          </p:cNvPr>
          <p:cNvSpPr txBox="1"/>
          <p:nvPr/>
        </p:nvSpPr>
        <p:spPr>
          <a:xfrm>
            <a:off x="5145572" y="21901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8FFF3-2AEB-4FC5-BFCA-B8C7DAA9723B}"/>
              </a:ext>
            </a:extLst>
          </p:cNvPr>
          <p:cNvSpPr/>
          <p:nvPr/>
        </p:nvSpPr>
        <p:spPr>
          <a:xfrm>
            <a:off x="7086600" y="163513"/>
            <a:ext cx="182880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E4F28-6441-4FC0-859C-52581216A7F4}"/>
              </a:ext>
            </a:extLst>
          </p:cNvPr>
          <p:cNvSpPr txBox="1"/>
          <p:nvPr/>
        </p:nvSpPr>
        <p:spPr>
          <a:xfrm>
            <a:off x="8204352" y="16396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6D7CA-B8F1-43BF-9724-6EE5F08ABD2B}"/>
              </a:ext>
            </a:extLst>
          </p:cNvPr>
          <p:cNvSpPr txBox="1"/>
          <p:nvPr/>
        </p:nvSpPr>
        <p:spPr>
          <a:xfrm>
            <a:off x="4375738" y="9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F0F27-E330-4096-B0D8-99DD991848D4}"/>
              </a:ext>
            </a:extLst>
          </p:cNvPr>
          <p:cNvSpPr/>
          <p:nvPr/>
        </p:nvSpPr>
        <p:spPr>
          <a:xfrm>
            <a:off x="5052394" y="934238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B7AD-3028-44C2-BDDF-F1799FA40DD2}"/>
              </a:ext>
            </a:extLst>
          </p:cNvPr>
          <p:cNvSpPr txBox="1"/>
          <p:nvPr/>
        </p:nvSpPr>
        <p:spPr>
          <a:xfrm>
            <a:off x="5345002" y="971735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14898-9A9A-42DF-9924-802A8918BCE3}"/>
              </a:ext>
            </a:extLst>
          </p:cNvPr>
          <p:cNvSpPr txBox="1"/>
          <p:nvPr/>
        </p:nvSpPr>
        <p:spPr>
          <a:xfrm>
            <a:off x="4887802" y="97173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09F4D-21AE-4B11-B9D6-573F40F578C9}"/>
              </a:ext>
            </a:extLst>
          </p:cNvPr>
          <p:cNvSpPr txBox="1"/>
          <p:nvPr/>
        </p:nvSpPr>
        <p:spPr>
          <a:xfrm>
            <a:off x="5345002" y="122273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DC091-C90A-4014-B3C8-69A3587E883E}"/>
              </a:ext>
            </a:extLst>
          </p:cNvPr>
          <p:cNvSpPr txBox="1"/>
          <p:nvPr/>
        </p:nvSpPr>
        <p:spPr>
          <a:xfrm>
            <a:off x="4887802" y="122273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1277A-14BE-4A59-A96B-40031367996A}"/>
              </a:ext>
            </a:extLst>
          </p:cNvPr>
          <p:cNvSpPr txBox="1"/>
          <p:nvPr/>
        </p:nvSpPr>
        <p:spPr>
          <a:xfrm>
            <a:off x="5345002" y="1468960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18088-D7C2-4E99-9CA4-0B9E3D82E31D}"/>
              </a:ext>
            </a:extLst>
          </p:cNvPr>
          <p:cNvSpPr txBox="1"/>
          <p:nvPr/>
        </p:nvSpPr>
        <p:spPr>
          <a:xfrm>
            <a:off x="4887802" y="146896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95F43-B5AA-4162-966C-0808917076C3}"/>
              </a:ext>
            </a:extLst>
          </p:cNvPr>
          <p:cNvSpPr txBox="1"/>
          <p:nvPr/>
        </p:nvSpPr>
        <p:spPr>
          <a:xfrm>
            <a:off x="4366594" y="17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8867F3-54E8-4974-8ABB-2FEDCD2B0C6A}"/>
              </a:ext>
            </a:extLst>
          </p:cNvPr>
          <p:cNvSpPr txBox="1"/>
          <p:nvPr/>
        </p:nvSpPr>
        <p:spPr>
          <a:xfrm>
            <a:off x="5052394" y="2588490"/>
            <a:ext cx="850392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49D254-7AE2-4F89-AEB5-6EC8CE0161F4}"/>
              </a:ext>
            </a:extLst>
          </p:cNvPr>
          <p:cNvSpPr/>
          <p:nvPr/>
        </p:nvSpPr>
        <p:spPr>
          <a:xfrm>
            <a:off x="5052394" y="1760232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E813BD-338E-4D6E-A3E9-A3C256AF035C}"/>
              </a:ext>
            </a:extLst>
          </p:cNvPr>
          <p:cNvSpPr txBox="1"/>
          <p:nvPr/>
        </p:nvSpPr>
        <p:spPr>
          <a:xfrm>
            <a:off x="5345002" y="179772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3452BD-F849-4BCF-810B-9D08E0AD2F31}"/>
              </a:ext>
            </a:extLst>
          </p:cNvPr>
          <p:cNvSpPr txBox="1"/>
          <p:nvPr/>
        </p:nvSpPr>
        <p:spPr>
          <a:xfrm>
            <a:off x="5345002" y="2048733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966C8-2A97-4655-A23C-DC0B17770DAA}"/>
              </a:ext>
            </a:extLst>
          </p:cNvPr>
          <p:cNvSpPr txBox="1"/>
          <p:nvPr/>
        </p:nvSpPr>
        <p:spPr>
          <a:xfrm>
            <a:off x="5345002" y="2294954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FCDC19-9AE3-4C72-B7A9-96844407F13C}"/>
              </a:ext>
            </a:extLst>
          </p:cNvPr>
          <p:cNvSpPr txBox="1"/>
          <p:nvPr/>
        </p:nvSpPr>
        <p:spPr>
          <a:xfrm>
            <a:off x="4366594" y="3691044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9C020-201F-4005-8B3F-C9A4082AE2C7}"/>
              </a:ext>
            </a:extLst>
          </p:cNvPr>
          <p:cNvSpPr txBox="1"/>
          <p:nvPr/>
        </p:nvSpPr>
        <p:spPr>
          <a:xfrm>
            <a:off x="5052394" y="3691044"/>
            <a:ext cx="850392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CF4A83-BCE8-425C-B1BF-6F9A75274EB9}"/>
              </a:ext>
            </a:extLst>
          </p:cNvPr>
          <p:cNvSpPr txBox="1"/>
          <p:nvPr/>
        </p:nvSpPr>
        <p:spPr>
          <a:xfrm>
            <a:off x="4366594" y="2843510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077359-CB9A-4D27-9B15-19B56C506D7B}"/>
              </a:ext>
            </a:extLst>
          </p:cNvPr>
          <p:cNvSpPr/>
          <p:nvPr/>
        </p:nvSpPr>
        <p:spPr>
          <a:xfrm>
            <a:off x="5052394" y="2862786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D8E662-BB38-4468-8E1F-EE7720EC4BF2}"/>
              </a:ext>
            </a:extLst>
          </p:cNvPr>
          <p:cNvSpPr txBox="1"/>
          <p:nvPr/>
        </p:nvSpPr>
        <p:spPr>
          <a:xfrm>
            <a:off x="5345002" y="2900283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504698-F53D-4E5D-B2CE-7DBCEC6CE9F2}"/>
              </a:ext>
            </a:extLst>
          </p:cNvPr>
          <p:cNvSpPr txBox="1"/>
          <p:nvPr/>
        </p:nvSpPr>
        <p:spPr>
          <a:xfrm>
            <a:off x="5345002" y="3151287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EEE0E-9BE1-4A6B-8C77-25777E39C371}"/>
              </a:ext>
            </a:extLst>
          </p:cNvPr>
          <p:cNvSpPr txBox="1"/>
          <p:nvPr/>
        </p:nvSpPr>
        <p:spPr>
          <a:xfrm>
            <a:off x="5345002" y="3397508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8E7646-90A2-4299-8F1A-9497A6B32189}"/>
              </a:ext>
            </a:extLst>
          </p:cNvPr>
          <p:cNvSpPr txBox="1"/>
          <p:nvPr/>
        </p:nvSpPr>
        <p:spPr>
          <a:xfrm>
            <a:off x="4887802" y="17906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90D4EB-F26E-465C-A9B7-D6036F8B13C7}"/>
              </a:ext>
            </a:extLst>
          </p:cNvPr>
          <p:cNvSpPr txBox="1"/>
          <p:nvPr/>
        </p:nvSpPr>
        <p:spPr>
          <a:xfrm>
            <a:off x="4887802" y="204167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BD26A0-42DD-49B5-A158-2ED06B1EADB5}"/>
              </a:ext>
            </a:extLst>
          </p:cNvPr>
          <p:cNvSpPr txBox="1"/>
          <p:nvPr/>
        </p:nvSpPr>
        <p:spPr>
          <a:xfrm>
            <a:off x="4887802" y="228789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DCB7FC-6FBB-4B88-9287-1BE4F3EB4C1A}"/>
              </a:ext>
            </a:extLst>
          </p:cNvPr>
          <p:cNvSpPr txBox="1"/>
          <p:nvPr/>
        </p:nvSpPr>
        <p:spPr>
          <a:xfrm>
            <a:off x="4871038" y="29051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B4B3E-77A1-4E2C-A8C5-C69E7A6FEEE5}"/>
              </a:ext>
            </a:extLst>
          </p:cNvPr>
          <p:cNvSpPr txBox="1"/>
          <p:nvPr/>
        </p:nvSpPr>
        <p:spPr>
          <a:xfrm>
            <a:off x="4871038" y="315617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1AFA28-211F-48FB-9991-0EE35633C7F7}"/>
              </a:ext>
            </a:extLst>
          </p:cNvPr>
          <p:cNvSpPr txBox="1"/>
          <p:nvPr/>
        </p:nvSpPr>
        <p:spPr>
          <a:xfrm>
            <a:off x="4871038" y="340239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A00B82-D257-4C50-956B-CE1C23EEB144}"/>
              </a:ext>
            </a:extLst>
          </p:cNvPr>
          <p:cNvSpPr txBox="1"/>
          <p:nvPr/>
        </p:nvSpPr>
        <p:spPr>
          <a:xfrm>
            <a:off x="5335096" y="974126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5370BE-C8A9-4158-B0AE-13EEEB59D68E}"/>
              </a:ext>
            </a:extLst>
          </p:cNvPr>
          <p:cNvSpPr txBox="1"/>
          <p:nvPr/>
        </p:nvSpPr>
        <p:spPr>
          <a:xfrm>
            <a:off x="5335096" y="1224481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7138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6" grpId="0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62" grpId="0"/>
      <p:bldP spid="63" grpId="0"/>
      <p:bldP spid="64" grpId="0"/>
      <p:bldP spid="65" grpId="0"/>
      <p:bldP spid="66" grpId="0"/>
      <p:bldP spid="67" grpId="0"/>
      <p:bldP spid="71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92A9-0E7D-44BB-8DDA-8D419B2B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267200" cy="609600"/>
          </a:xfrm>
        </p:spPr>
        <p:txBody>
          <a:bodyPr/>
          <a:lstStyle/>
          <a:p>
            <a:r>
              <a:rPr lang="en-US" dirty="0"/>
              <a:t>Objects on the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9643D-6B8C-4BAC-9F59-1560064D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18F53-1B1E-4430-AB0F-9A2E6325C315}"/>
              </a:ext>
            </a:extLst>
          </p:cNvPr>
          <p:cNvSpPr/>
          <p:nvPr/>
        </p:nvSpPr>
        <p:spPr>
          <a:xfrm>
            <a:off x="228600" y="877539"/>
            <a:ext cx="3200400" cy="4035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b;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 =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5;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Not "Point a();"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8646E-66D2-4489-917B-D986F35F5DE3}"/>
              </a:ext>
            </a:extLst>
          </p:cNvPr>
          <p:cNvSpPr txBox="1"/>
          <p:nvPr/>
        </p:nvSpPr>
        <p:spPr>
          <a:xfrm>
            <a:off x="2713598" y="877539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5CD83-7B38-4EFB-99D9-C40658404958}"/>
              </a:ext>
            </a:extLst>
          </p:cNvPr>
          <p:cNvSpPr txBox="1"/>
          <p:nvPr/>
        </p:nvSpPr>
        <p:spPr>
          <a:xfrm>
            <a:off x="4366594" y="61912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3BDD1-0485-4B15-8DFE-6B4E3D47B321}"/>
              </a:ext>
            </a:extLst>
          </p:cNvPr>
          <p:cNvSpPr txBox="1"/>
          <p:nvPr/>
        </p:nvSpPr>
        <p:spPr>
          <a:xfrm>
            <a:off x="5052394" y="619126"/>
            <a:ext cx="850392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A9D81-E251-44FE-9622-C83F3653CB72}"/>
              </a:ext>
            </a:extLst>
          </p:cNvPr>
          <p:cNvSpPr txBox="1"/>
          <p:nvPr/>
        </p:nvSpPr>
        <p:spPr>
          <a:xfrm>
            <a:off x="5145572" y="21901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8FFF3-2AEB-4FC5-BFCA-B8C7DAA9723B}"/>
              </a:ext>
            </a:extLst>
          </p:cNvPr>
          <p:cNvSpPr/>
          <p:nvPr/>
        </p:nvSpPr>
        <p:spPr>
          <a:xfrm>
            <a:off x="7086600" y="163513"/>
            <a:ext cx="182880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E4F28-6441-4FC0-859C-52581216A7F4}"/>
              </a:ext>
            </a:extLst>
          </p:cNvPr>
          <p:cNvSpPr txBox="1"/>
          <p:nvPr/>
        </p:nvSpPr>
        <p:spPr>
          <a:xfrm>
            <a:off x="8204352" y="16396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6D7CA-B8F1-43BF-9724-6EE5F08ABD2B}"/>
              </a:ext>
            </a:extLst>
          </p:cNvPr>
          <p:cNvSpPr txBox="1"/>
          <p:nvPr/>
        </p:nvSpPr>
        <p:spPr>
          <a:xfrm>
            <a:off x="4375738" y="9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F0F27-E330-4096-B0D8-99DD991848D4}"/>
              </a:ext>
            </a:extLst>
          </p:cNvPr>
          <p:cNvSpPr/>
          <p:nvPr/>
        </p:nvSpPr>
        <p:spPr>
          <a:xfrm>
            <a:off x="5052394" y="934238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B7AD-3028-44C2-BDDF-F1799FA40DD2}"/>
              </a:ext>
            </a:extLst>
          </p:cNvPr>
          <p:cNvSpPr txBox="1"/>
          <p:nvPr/>
        </p:nvSpPr>
        <p:spPr>
          <a:xfrm>
            <a:off x="5345002" y="971735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14898-9A9A-42DF-9924-802A8918BCE3}"/>
              </a:ext>
            </a:extLst>
          </p:cNvPr>
          <p:cNvSpPr txBox="1"/>
          <p:nvPr/>
        </p:nvSpPr>
        <p:spPr>
          <a:xfrm>
            <a:off x="4887802" y="97173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09F4D-21AE-4B11-B9D6-573F40F578C9}"/>
              </a:ext>
            </a:extLst>
          </p:cNvPr>
          <p:cNvSpPr txBox="1"/>
          <p:nvPr/>
        </p:nvSpPr>
        <p:spPr>
          <a:xfrm>
            <a:off x="5345002" y="122273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DC091-C90A-4014-B3C8-69A3587E883E}"/>
              </a:ext>
            </a:extLst>
          </p:cNvPr>
          <p:cNvSpPr txBox="1"/>
          <p:nvPr/>
        </p:nvSpPr>
        <p:spPr>
          <a:xfrm>
            <a:off x="4887802" y="122273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1277A-14BE-4A59-A96B-40031367996A}"/>
              </a:ext>
            </a:extLst>
          </p:cNvPr>
          <p:cNvSpPr txBox="1"/>
          <p:nvPr/>
        </p:nvSpPr>
        <p:spPr>
          <a:xfrm>
            <a:off x="5345002" y="1468960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18088-D7C2-4E99-9CA4-0B9E3D82E31D}"/>
              </a:ext>
            </a:extLst>
          </p:cNvPr>
          <p:cNvSpPr txBox="1"/>
          <p:nvPr/>
        </p:nvSpPr>
        <p:spPr>
          <a:xfrm>
            <a:off x="4887802" y="146896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95F43-B5AA-4162-966C-0808917076C3}"/>
              </a:ext>
            </a:extLst>
          </p:cNvPr>
          <p:cNvSpPr txBox="1"/>
          <p:nvPr/>
        </p:nvSpPr>
        <p:spPr>
          <a:xfrm>
            <a:off x="4366594" y="17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8867F3-54E8-4974-8ABB-2FEDCD2B0C6A}"/>
              </a:ext>
            </a:extLst>
          </p:cNvPr>
          <p:cNvSpPr txBox="1"/>
          <p:nvPr/>
        </p:nvSpPr>
        <p:spPr>
          <a:xfrm>
            <a:off x="5052394" y="2588490"/>
            <a:ext cx="850392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49D254-7AE2-4F89-AEB5-6EC8CE0161F4}"/>
              </a:ext>
            </a:extLst>
          </p:cNvPr>
          <p:cNvSpPr/>
          <p:nvPr/>
        </p:nvSpPr>
        <p:spPr>
          <a:xfrm>
            <a:off x="5052394" y="1760232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E813BD-338E-4D6E-A3E9-A3C256AF035C}"/>
              </a:ext>
            </a:extLst>
          </p:cNvPr>
          <p:cNvSpPr txBox="1"/>
          <p:nvPr/>
        </p:nvSpPr>
        <p:spPr>
          <a:xfrm>
            <a:off x="5345002" y="179772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3452BD-F849-4BCF-810B-9D08E0AD2F31}"/>
              </a:ext>
            </a:extLst>
          </p:cNvPr>
          <p:cNvSpPr txBox="1"/>
          <p:nvPr/>
        </p:nvSpPr>
        <p:spPr>
          <a:xfrm>
            <a:off x="5345002" y="2048733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966C8-2A97-4655-A23C-DC0B17770DAA}"/>
              </a:ext>
            </a:extLst>
          </p:cNvPr>
          <p:cNvSpPr txBox="1"/>
          <p:nvPr/>
        </p:nvSpPr>
        <p:spPr>
          <a:xfrm>
            <a:off x="5345002" y="2294954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FCDC19-9AE3-4C72-B7A9-96844407F13C}"/>
              </a:ext>
            </a:extLst>
          </p:cNvPr>
          <p:cNvSpPr txBox="1"/>
          <p:nvPr/>
        </p:nvSpPr>
        <p:spPr>
          <a:xfrm>
            <a:off x="4366594" y="3691044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9C020-201F-4005-8B3F-C9A4082AE2C7}"/>
              </a:ext>
            </a:extLst>
          </p:cNvPr>
          <p:cNvSpPr txBox="1"/>
          <p:nvPr/>
        </p:nvSpPr>
        <p:spPr>
          <a:xfrm>
            <a:off x="5052394" y="3691044"/>
            <a:ext cx="850392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CF4A83-BCE8-425C-B1BF-6F9A75274EB9}"/>
              </a:ext>
            </a:extLst>
          </p:cNvPr>
          <p:cNvSpPr txBox="1"/>
          <p:nvPr/>
        </p:nvSpPr>
        <p:spPr>
          <a:xfrm>
            <a:off x="4366594" y="2843510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077359-CB9A-4D27-9B15-19B56C506D7B}"/>
              </a:ext>
            </a:extLst>
          </p:cNvPr>
          <p:cNvSpPr/>
          <p:nvPr/>
        </p:nvSpPr>
        <p:spPr>
          <a:xfrm>
            <a:off x="5052394" y="2862786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D8E662-BB38-4468-8E1F-EE7720EC4BF2}"/>
              </a:ext>
            </a:extLst>
          </p:cNvPr>
          <p:cNvSpPr txBox="1"/>
          <p:nvPr/>
        </p:nvSpPr>
        <p:spPr>
          <a:xfrm>
            <a:off x="5345002" y="2900283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504698-F53D-4E5D-B2CE-7DBCEC6CE9F2}"/>
              </a:ext>
            </a:extLst>
          </p:cNvPr>
          <p:cNvSpPr txBox="1"/>
          <p:nvPr/>
        </p:nvSpPr>
        <p:spPr>
          <a:xfrm>
            <a:off x="5345002" y="3151287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EEE0E-9BE1-4A6B-8C77-25777E39C371}"/>
              </a:ext>
            </a:extLst>
          </p:cNvPr>
          <p:cNvSpPr txBox="1"/>
          <p:nvPr/>
        </p:nvSpPr>
        <p:spPr>
          <a:xfrm>
            <a:off x="5345002" y="3397508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83E524-8E34-4B18-8D88-6EAED51FF0C9}"/>
              </a:ext>
            </a:extLst>
          </p:cNvPr>
          <p:cNvSpPr txBox="1"/>
          <p:nvPr/>
        </p:nvSpPr>
        <p:spPr>
          <a:xfrm>
            <a:off x="4366594" y="3976842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w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E35700-E89A-4A57-935D-606EE46256D1}"/>
              </a:ext>
            </a:extLst>
          </p:cNvPr>
          <p:cNvSpPr/>
          <p:nvPr/>
        </p:nvSpPr>
        <p:spPr>
          <a:xfrm>
            <a:off x="5052394" y="3996118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5D3370-8C42-4BA4-B899-93E699561B3B}"/>
              </a:ext>
            </a:extLst>
          </p:cNvPr>
          <p:cNvSpPr txBox="1"/>
          <p:nvPr/>
        </p:nvSpPr>
        <p:spPr>
          <a:xfrm>
            <a:off x="5345002" y="4033615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330052-156F-42E4-B2B7-266B84F8B217}"/>
              </a:ext>
            </a:extLst>
          </p:cNvPr>
          <p:cNvSpPr txBox="1"/>
          <p:nvPr/>
        </p:nvSpPr>
        <p:spPr>
          <a:xfrm>
            <a:off x="5345002" y="428461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71EC7D-AAF3-4D96-A0EA-8CA8B41004CB}"/>
              </a:ext>
            </a:extLst>
          </p:cNvPr>
          <p:cNvSpPr txBox="1"/>
          <p:nvPr/>
        </p:nvSpPr>
        <p:spPr>
          <a:xfrm>
            <a:off x="5345002" y="4530840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8E7646-90A2-4299-8F1A-9497A6B32189}"/>
              </a:ext>
            </a:extLst>
          </p:cNvPr>
          <p:cNvSpPr txBox="1"/>
          <p:nvPr/>
        </p:nvSpPr>
        <p:spPr>
          <a:xfrm>
            <a:off x="4887802" y="17906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90D4EB-F26E-465C-A9B7-D6036F8B13C7}"/>
              </a:ext>
            </a:extLst>
          </p:cNvPr>
          <p:cNvSpPr txBox="1"/>
          <p:nvPr/>
        </p:nvSpPr>
        <p:spPr>
          <a:xfrm>
            <a:off x="4887802" y="204167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BD26A0-42DD-49B5-A158-2ED06B1EADB5}"/>
              </a:ext>
            </a:extLst>
          </p:cNvPr>
          <p:cNvSpPr txBox="1"/>
          <p:nvPr/>
        </p:nvSpPr>
        <p:spPr>
          <a:xfrm>
            <a:off x="4887802" y="228789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DCB7FC-6FBB-4B88-9287-1BE4F3EB4C1A}"/>
              </a:ext>
            </a:extLst>
          </p:cNvPr>
          <p:cNvSpPr txBox="1"/>
          <p:nvPr/>
        </p:nvSpPr>
        <p:spPr>
          <a:xfrm>
            <a:off x="4871038" y="29051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B4B3E-77A1-4E2C-A8C5-C69E7A6FEEE5}"/>
              </a:ext>
            </a:extLst>
          </p:cNvPr>
          <p:cNvSpPr txBox="1"/>
          <p:nvPr/>
        </p:nvSpPr>
        <p:spPr>
          <a:xfrm>
            <a:off x="4871038" y="315617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1AFA28-211F-48FB-9991-0EE35633C7F7}"/>
              </a:ext>
            </a:extLst>
          </p:cNvPr>
          <p:cNvSpPr txBox="1"/>
          <p:nvPr/>
        </p:nvSpPr>
        <p:spPr>
          <a:xfrm>
            <a:off x="4871038" y="340239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2E37D3-565C-4D50-AD9E-55B37F715D8B}"/>
              </a:ext>
            </a:extLst>
          </p:cNvPr>
          <p:cNvSpPr txBox="1"/>
          <p:nvPr/>
        </p:nvSpPr>
        <p:spPr>
          <a:xfrm>
            <a:off x="4871038" y="404124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9EF4DD-5C37-4D88-BF31-235FFC3DF855}"/>
              </a:ext>
            </a:extLst>
          </p:cNvPr>
          <p:cNvSpPr txBox="1"/>
          <p:nvPr/>
        </p:nvSpPr>
        <p:spPr>
          <a:xfrm>
            <a:off x="4871038" y="429224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6870E0-679E-41E0-A558-FED42B5D8B75}"/>
              </a:ext>
            </a:extLst>
          </p:cNvPr>
          <p:cNvSpPr txBox="1"/>
          <p:nvPr/>
        </p:nvSpPr>
        <p:spPr>
          <a:xfrm>
            <a:off x="4871038" y="453847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A00B82-D257-4C50-956B-CE1C23EEB144}"/>
              </a:ext>
            </a:extLst>
          </p:cNvPr>
          <p:cNvSpPr txBox="1"/>
          <p:nvPr/>
        </p:nvSpPr>
        <p:spPr>
          <a:xfrm>
            <a:off x="5335096" y="974126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5370BE-C8A9-4158-B0AE-13EEEB59D68E}"/>
              </a:ext>
            </a:extLst>
          </p:cNvPr>
          <p:cNvSpPr txBox="1"/>
          <p:nvPr/>
        </p:nvSpPr>
        <p:spPr>
          <a:xfrm>
            <a:off x="5335096" y="1224481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846EA9-FF0D-40F0-B15E-1844314DA053}"/>
              </a:ext>
            </a:extLst>
          </p:cNvPr>
          <p:cNvSpPr txBox="1"/>
          <p:nvPr/>
        </p:nvSpPr>
        <p:spPr>
          <a:xfrm>
            <a:off x="5345002" y="2907913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98E082-9866-433C-AEC2-FB14425ABD14}"/>
              </a:ext>
            </a:extLst>
          </p:cNvPr>
          <p:cNvSpPr txBox="1"/>
          <p:nvPr/>
        </p:nvSpPr>
        <p:spPr>
          <a:xfrm>
            <a:off x="5345002" y="4031932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BC01D4-81E9-4CFE-853F-83F3E45B6367}"/>
              </a:ext>
            </a:extLst>
          </p:cNvPr>
          <p:cNvSpPr txBox="1"/>
          <p:nvPr/>
        </p:nvSpPr>
        <p:spPr>
          <a:xfrm>
            <a:off x="5345002" y="4278153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6EE8F-91DC-4898-8C84-025EB31F514E}"/>
              </a:ext>
            </a:extLst>
          </p:cNvPr>
          <p:cNvSpPr txBox="1"/>
          <p:nvPr/>
        </p:nvSpPr>
        <p:spPr>
          <a:xfrm>
            <a:off x="5345002" y="2907458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4EC374-A7BD-4492-A5A3-FA8CAB8AEF25}"/>
              </a:ext>
            </a:extLst>
          </p:cNvPr>
          <p:cNvSpPr txBox="1"/>
          <p:nvPr/>
        </p:nvSpPr>
        <p:spPr>
          <a:xfrm>
            <a:off x="5345002" y="3153679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82C036-3AA6-4233-9A21-9D6C76BBDFB0}"/>
              </a:ext>
            </a:extLst>
          </p:cNvPr>
          <p:cNvSpPr txBox="1"/>
          <p:nvPr/>
        </p:nvSpPr>
        <p:spPr>
          <a:xfrm>
            <a:off x="5345002" y="1804254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E7AA49-211B-497D-9F9B-6DD986DB1287}"/>
              </a:ext>
            </a:extLst>
          </p:cNvPr>
          <p:cNvSpPr txBox="1"/>
          <p:nvPr/>
        </p:nvSpPr>
        <p:spPr>
          <a:xfrm>
            <a:off x="5345002" y="2050475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46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7" grpId="0"/>
      <p:bldP spid="57" grpId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5" grpId="0"/>
      <p:bldP spid="66" grpId="0"/>
      <p:bldP spid="67" grpId="0"/>
      <p:bldP spid="68" grpId="0"/>
      <p:bldP spid="68" grpId="1"/>
      <p:bldP spid="69" grpId="0"/>
      <p:bldP spid="69" grpId="1"/>
      <p:bldP spid="70" grpId="0"/>
      <p:bldP spid="70" grpId="1"/>
      <p:bldP spid="73" grpId="0" animBg="1"/>
      <p:bldP spid="73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74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92A9-0E7D-44BB-8DDA-8D419B2B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267200" cy="609600"/>
          </a:xfrm>
        </p:spPr>
        <p:txBody>
          <a:bodyPr/>
          <a:lstStyle/>
          <a:p>
            <a:r>
              <a:rPr lang="en-US" dirty="0"/>
              <a:t>Objects on the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9643D-6B8C-4BAC-9F59-1560064D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18F53-1B1E-4430-AB0F-9A2E6325C315}"/>
              </a:ext>
            </a:extLst>
          </p:cNvPr>
          <p:cNvSpPr/>
          <p:nvPr/>
        </p:nvSpPr>
        <p:spPr>
          <a:xfrm>
            <a:off x="228600" y="877539"/>
            <a:ext cx="3200400" cy="4035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b;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 =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5;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Not "Point a();"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20;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8646E-66D2-4489-917B-D986F35F5DE3}"/>
              </a:ext>
            </a:extLst>
          </p:cNvPr>
          <p:cNvSpPr txBox="1"/>
          <p:nvPr/>
        </p:nvSpPr>
        <p:spPr>
          <a:xfrm>
            <a:off x="2713598" y="877539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5CD83-7B38-4EFB-99D9-C40658404958}"/>
              </a:ext>
            </a:extLst>
          </p:cNvPr>
          <p:cNvSpPr txBox="1"/>
          <p:nvPr/>
        </p:nvSpPr>
        <p:spPr>
          <a:xfrm>
            <a:off x="4366594" y="61912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3BDD1-0485-4B15-8DFE-6B4E3D47B321}"/>
              </a:ext>
            </a:extLst>
          </p:cNvPr>
          <p:cNvSpPr txBox="1"/>
          <p:nvPr/>
        </p:nvSpPr>
        <p:spPr>
          <a:xfrm>
            <a:off x="5052394" y="619126"/>
            <a:ext cx="850392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A9D81-E251-44FE-9622-C83F3653CB72}"/>
              </a:ext>
            </a:extLst>
          </p:cNvPr>
          <p:cNvSpPr txBox="1"/>
          <p:nvPr/>
        </p:nvSpPr>
        <p:spPr>
          <a:xfrm>
            <a:off x="5145572" y="21901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8FFF3-2AEB-4FC5-BFCA-B8C7DAA9723B}"/>
              </a:ext>
            </a:extLst>
          </p:cNvPr>
          <p:cNvSpPr/>
          <p:nvPr/>
        </p:nvSpPr>
        <p:spPr>
          <a:xfrm>
            <a:off x="7086600" y="163513"/>
            <a:ext cx="1828800" cy="873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E4F28-6441-4FC0-859C-52581216A7F4}"/>
              </a:ext>
            </a:extLst>
          </p:cNvPr>
          <p:cNvSpPr txBox="1"/>
          <p:nvPr/>
        </p:nvSpPr>
        <p:spPr>
          <a:xfrm>
            <a:off x="8204352" y="163964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6D7CA-B8F1-43BF-9724-6EE5F08ABD2B}"/>
              </a:ext>
            </a:extLst>
          </p:cNvPr>
          <p:cNvSpPr txBox="1"/>
          <p:nvPr/>
        </p:nvSpPr>
        <p:spPr>
          <a:xfrm>
            <a:off x="4375738" y="9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F0F27-E330-4096-B0D8-99DD991848D4}"/>
              </a:ext>
            </a:extLst>
          </p:cNvPr>
          <p:cNvSpPr/>
          <p:nvPr/>
        </p:nvSpPr>
        <p:spPr>
          <a:xfrm>
            <a:off x="5052394" y="934238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B7AD-3028-44C2-BDDF-F1799FA40DD2}"/>
              </a:ext>
            </a:extLst>
          </p:cNvPr>
          <p:cNvSpPr txBox="1"/>
          <p:nvPr/>
        </p:nvSpPr>
        <p:spPr>
          <a:xfrm>
            <a:off x="5345002" y="971735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14898-9A9A-42DF-9924-802A8918BCE3}"/>
              </a:ext>
            </a:extLst>
          </p:cNvPr>
          <p:cNvSpPr txBox="1"/>
          <p:nvPr/>
        </p:nvSpPr>
        <p:spPr>
          <a:xfrm>
            <a:off x="4887802" y="97173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09F4D-21AE-4B11-B9D6-573F40F578C9}"/>
              </a:ext>
            </a:extLst>
          </p:cNvPr>
          <p:cNvSpPr txBox="1"/>
          <p:nvPr/>
        </p:nvSpPr>
        <p:spPr>
          <a:xfrm>
            <a:off x="5345002" y="122273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DC091-C90A-4014-B3C8-69A3587E883E}"/>
              </a:ext>
            </a:extLst>
          </p:cNvPr>
          <p:cNvSpPr txBox="1"/>
          <p:nvPr/>
        </p:nvSpPr>
        <p:spPr>
          <a:xfrm>
            <a:off x="4887802" y="122273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1277A-14BE-4A59-A96B-40031367996A}"/>
              </a:ext>
            </a:extLst>
          </p:cNvPr>
          <p:cNvSpPr txBox="1"/>
          <p:nvPr/>
        </p:nvSpPr>
        <p:spPr>
          <a:xfrm>
            <a:off x="5345002" y="1468960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18088-D7C2-4E99-9CA4-0B9E3D82E31D}"/>
              </a:ext>
            </a:extLst>
          </p:cNvPr>
          <p:cNvSpPr txBox="1"/>
          <p:nvPr/>
        </p:nvSpPr>
        <p:spPr>
          <a:xfrm>
            <a:off x="4887802" y="146896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95F43-B5AA-4162-966C-0808917076C3}"/>
              </a:ext>
            </a:extLst>
          </p:cNvPr>
          <p:cNvSpPr txBox="1"/>
          <p:nvPr/>
        </p:nvSpPr>
        <p:spPr>
          <a:xfrm>
            <a:off x="4366594" y="174095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49D254-7AE2-4F89-AEB5-6EC8CE0161F4}"/>
              </a:ext>
            </a:extLst>
          </p:cNvPr>
          <p:cNvSpPr/>
          <p:nvPr/>
        </p:nvSpPr>
        <p:spPr>
          <a:xfrm>
            <a:off x="5052394" y="1760232"/>
            <a:ext cx="850392" cy="828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E813BD-338E-4D6E-A3E9-A3C256AF035C}"/>
              </a:ext>
            </a:extLst>
          </p:cNvPr>
          <p:cNvSpPr txBox="1"/>
          <p:nvPr/>
        </p:nvSpPr>
        <p:spPr>
          <a:xfrm>
            <a:off x="5345002" y="1797729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3452BD-F849-4BCF-810B-9D08E0AD2F31}"/>
              </a:ext>
            </a:extLst>
          </p:cNvPr>
          <p:cNvSpPr txBox="1"/>
          <p:nvPr/>
        </p:nvSpPr>
        <p:spPr>
          <a:xfrm>
            <a:off x="5345002" y="2048733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966C8-2A97-4655-A23C-DC0B17770DAA}"/>
              </a:ext>
            </a:extLst>
          </p:cNvPr>
          <p:cNvSpPr txBox="1"/>
          <p:nvPr/>
        </p:nvSpPr>
        <p:spPr>
          <a:xfrm>
            <a:off x="5345002" y="2294954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8E7646-90A2-4299-8F1A-9497A6B32189}"/>
              </a:ext>
            </a:extLst>
          </p:cNvPr>
          <p:cNvSpPr txBox="1"/>
          <p:nvPr/>
        </p:nvSpPr>
        <p:spPr>
          <a:xfrm>
            <a:off x="4887802" y="17906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90D4EB-F26E-465C-A9B7-D6036F8B13C7}"/>
              </a:ext>
            </a:extLst>
          </p:cNvPr>
          <p:cNvSpPr txBox="1"/>
          <p:nvPr/>
        </p:nvSpPr>
        <p:spPr>
          <a:xfrm>
            <a:off x="4887802" y="204167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BD26A0-42DD-49B5-A158-2ED06B1EADB5}"/>
              </a:ext>
            </a:extLst>
          </p:cNvPr>
          <p:cNvSpPr txBox="1"/>
          <p:nvPr/>
        </p:nvSpPr>
        <p:spPr>
          <a:xfrm>
            <a:off x="4887802" y="228789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z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A00B82-D257-4C50-956B-CE1C23EEB144}"/>
              </a:ext>
            </a:extLst>
          </p:cNvPr>
          <p:cNvSpPr txBox="1"/>
          <p:nvPr/>
        </p:nvSpPr>
        <p:spPr>
          <a:xfrm>
            <a:off x="5335096" y="974126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5370BE-C8A9-4158-B0AE-13EEEB59D68E}"/>
              </a:ext>
            </a:extLst>
          </p:cNvPr>
          <p:cNvSpPr txBox="1"/>
          <p:nvPr/>
        </p:nvSpPr>
        <p:spPr>
          <a:xfrm>
            <a:off x="5335096" y="1224481"/>
            <a:ext cx="457200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82C036-3AA6-4233-9A21-9D6C76BBDFB0}"/>
              </a:ext>
            </a:extLst>
          </p:cNvPr>
          <p:cNvSpPr txBox="1"/>
          <p:nvPr/>
        </p:nvSpPr>
        <p:spPr>
          <a:xfrm>
            <a:off x="5345002" y="1804254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E7AA49-211B-497D-9F9B-6DD986DB1287}"/>
              </a:ext>
            </a:extLst>
          </p:cNvPr>
          <p:cNvSpPr txBox="1"/>
          <p:nvPr/>
        </p:nvSpPr>
        <p:spPr>
          <a:xfrm>
            <a:off x="5345002" y="2050475"/>
            <a:ext cx="457200" cy="246221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DE2147-A688-42BF-9A75-BBEEE38AEA85}"/>
              </a:ext>
            </a:extLst>
          </p:cNvPr>
          <p:cNvSpPr txBox="1"/>
          <p:nvPr/>
        </p:nvSpPr>
        <p:spPr>
          <a:xfrm>
            <a:off x="4651345" y="3381005"/>
            <a:ext cx="2584510" cy="6096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10</a:t>
            </a:r>
          </a:p>
          <a:p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pic>
        <p:nvPicPr>
          <p:cNvPr id="77" name="Picture 2" descr="Image result for console icon">
            <a:extLst>
              <a:ext uri="{FF2B5EF4-FFF2-40B4-BE49-F238E27FC236}">
                <a16:creationId xmlns:a16="http://schemas.microsoft.com/office/drawing/2014/main" id="{24435886-5B54-4B09-A5CC-40F770D2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19" y="3408166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6" grpId="0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42" grpId="0" animBg="1"/>
      <p:bldP spid="43" grpId="0" animBg="1"/>
      <p:bldP spid="44" grpId="0" animBg="1"/>
      <p:bldP spid="45" grpId="0" animBg="1"/>
      <p:bldP spid="62" grpId="0"/>
      <p:bldP spid="63" grpId="0"/>
      <p:bldP spid="64" grpId="0"/>
      <p:bldP spid="71" grpId="0" animBg="1"/>
      <p:bldP spid="72" grpId="0" animBg="1"/>
      <p:bldP spid="74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bread&#10;&#10;Description automatically generated">
            <a:extLst>
              <a:ext uri="{FF2B5EF4-FFF2-40B4-BE49-F238E27FC236}">
                <a16:creationId xmlns:a16="http://schemas.microsoft.com/office/drawing/2014/main" id="{67CBD2A0-6086-4C48-B284-E8911141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6500" y="3050822"/>
            <a:ext cx="2743200" cy="1901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0134B6-9553-490B-B2BB-5F809C61F324}"/>
              </a:ext>
            </a:extLst>
          </p:cNvPr>
          <p:cNvSpPr/>
          <p:nvPr/>
        </p:nvSpPr>
        <p:spPr>
          <a:xfrm>
            <a:off x="4743450" y="907448"/>
            <a:ext cx="3086100" cy="1664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6ADF8-2C40-475A-ABE0-6ED2BCC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7151"/>
            <a:ext cx="5638800" cy="609600"/>
          </a:xfrm>
        </p:spPr>
        <p:txBody>
          <a:bodyPr/>
          <a:lstStyle/>
          <a:p>
            <a:r>
              <a:rPr lang="en-US" dirty="0"/>
              <a:t>Object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2E99-8747-490C-82C4-08D5A71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88528-259B-49E3-9B66-14632E320F1C}"/>
              </a:ext>
            </a:extLst>
          </p:cNvPr>
          <p:cNvSpPr/>
          <p:nvPr/>
        </p:nvSpPr>
        <p:spPr>
          <a:xfrm>
            <a:off x="228600" y="142876"/>
            <a:ext cx="3886200" cy="462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Point"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volume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12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F1AC9-1A24-446B-BA02-FD8C7DB3FE75}"/>
              </a:ext>
            </a:extLst>
          </p:cNvPr>
          <p:cNvSpPr txBox="1"/>
          <p:nvPr/>
        </p:nvSpPr>
        <p:spPr>
          <a:xfrm>
            <a:off x="7093026" y="907448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64A84-07A9-4CD0-ABD3-BC6E189E306A}"/>
              </a:ext>
            </a:extLst>
          </p:cNvPr>
          <p:cNvSpPr txBox="1"/>
          <p:nvPr/>
        </p:nvSpPr>
        <p:spPr>
          <a:xfrm>
            <a:off x="3403752" y="142876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48B24-BD7D-440E-BEFC-A7D12E36F47B}"/>
              </a:ext>
            </a:extLst>
          </p:cNvPr>
          <p:cNvSpPr txBox="1"/>
          <p:nvPr/>
        </p:nvSpPr>
        <p:spPr>
          <a:xfrm>
            <a:off x="4994245" y="2812447"/>
            <a:ext cx="2584510" cy="609600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 Point</a:t>
            </a:r>
          </a:p>
        </p:txBody>
      </p:sp>
      <p:pic>
        <p:nvPicPr>
          <p:cNvPr id="10" name="Picture 2" descr="Image result for console icon">
            <a:extLst>
              <a:ext uri="{FF2B5EF4-FFF2-40B4-BE49-F238E27FC236}">
                <a16:creationId xmlns:a16="http://schemas.microsoft.com/office/drawing/2014/main" id="{168A0AC0-FB26-44BC-9F28-B370811C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19" y="2839608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D61E-745D-456D-9C3B-D886FD6E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57151"/>
            <a:ext cx="6553200" cy="609600"/>
          </a:xfrm>
        </p:spPr>
        <p:txBody>
          <a:bodyPr/>
          <a:lstStyle/>
          <a:p>
            <a:r>
              <a:rPr lang="en-US" dirty="0"/>
              <a:t>Object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69C6-20B3-4AC9-8838-AB48FE3A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7429B-411B-411A-8BCD-95228C1705C9}"/>
              </a:ext>
            </a:extLst>
          </p:cNvPr>
          <p:cNvSpPr/>
          <p:nvPr/>
        </p:nvSpPr>
        <p:spPr>
          <a:xfrm>
            <a:off x="180975" y="323851"/>
            <a:ext cx="2790825" cy="4300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Point"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volume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lnSpc>
                <a:spcPct val="107000"/>
              </a:lnSpc>
            </a:pP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p.speak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46670-FA9F-47B3-9117-935E55216C30}"/>
              </a:ext>
            </a:extLst>
          </p:cNvPr>
          <p:cNvSpPr txBox="1"/>
          <p:nvPr/>
        </p:nvSpPr>
        <p:spPr>
          <a:xfrm>
            <a:off x="2260752" y="34433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F90FA-C816-44A9-9708-99B97296BA18}"/>
              </a:ext>
            </a:extLst>
          </p:cNvPr>
          <p:cNvSpPr txBox="1"/>
          <p:nvPr/>
        </p:nvSpPr>
        <p:spPr>
          <a:xfrm>
            <a:off x="5390388" y="103644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9161A-7D0A-439C-86A9-1A308877E9B2}"/>
              </a:ext>
            </a:extLst>
          </p:cNvPr>
          <p:cNvSpPr txBox="1"/>
          <p:nvPr/>
        </p:nvSpPr>
        <p:spPr>
          <a:xfrm>
            <a:off x="4800600" y="2751951"/>
            <a:ext cx="1732788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0DBF-FBEC-4C00-8BAB-7826FFD851B3}"/>
              </a:ext>
            </a:extLst>
          </p:cNvPr>
          <p:cNvSpPr/>
          <p:nvPr/>
        </p:nvSpPr>
        <p:spPr>
          <a:xfrm>
            <a:off x="4800600" y="1394964"/>
            <a:ext cx="1732788" cy="13538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B2EE5-DE1F-43DB-BD9E-7E46ACEC81B1}"/>
              </a:ext>
            </a:extLst>
          </p:cNvPr>
          <p:cNvSpPr txBox="1"/>
          <p:nvPr/>
        </p:nvSpPr>
        <p:spPr>
          <a:xfrm>
            <a:off x="5390388" y="1696094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F5FDC-FCF1-4795-837E-2FC338AE6095}"/>
              </a:ext>
            </a:extLst>
          </p:cNvPr>
          <p:cNvSpPr txBox="1"/>
          <p:nvPr/>
        </p:nvSpPr>
        <p:spPr>
          <a:xfrm>
            <a:off x="5390388" y="1935260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A4A8A-D12F-4996-9111-37A4A8E67225}"/>
              </a:ext>
            </a:extLst>
          </p:cNvPr>
          <p:cNvSpPr txBox="1"/>
          <p:nvPr/>
        </p:nvSpPr>
        <p:spPr>
          <a:xfrm>
            <a:off x="5390388" y="2181481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14170-74C5-48A2-8291-F176CE593378}"/>
              </a:ext>
            </a:extLst>
          </p:cNvPr>
          <p:cNvSpPr txBox="1"/>
          <p:nvPr/>
        </p:nvSpPr>
        <p:spPr>
          <a:xfrm>
            <a:off x="4933188" y="1677201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5F532-4778-412A-A859-FB6881081C8D}"/>
              </a:ext>
            </a:extLst>
          </p:cNvPr>
          <p:cNvSpPr txBox="1"/>
          <p:nvPr/>
        </p:nvSpPr>
        <p:spPr>
          <a:xfrm>
            <a:off x="4933188" y="192820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0DAE5-108B-430C-AFCA-C3345CA96956}"/>
              </a:ext>
            </a:extLst>
          </p:cNvPr>
          <p:cNvSpPr txBox="1"/>
          <p:nvPr/>
        </p:nvSpPr>
        <p:spPr>
          <a:xfrm>
            <a:off x="4704588" y="2174426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volume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4C082-E518-4D8C-A2AF-576301368325}"/>
              </a:ext>
            </a:extLst>
          </p:cNvPr>
          <p:cNvSpPr txBox="1"/>
          <p:nvPr/>
        </p:nvSpPr>
        <p:spPr>
          <a:xfrm>
            <a:off x="5390388" y="2427702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A7019E-B528-4E82-9524-6D0783E9819D}"/>
              </a:ext>
            </a:extLst>
          </p:cNvPr>
          <p:cNvSpPr txBox="1"/>
          <p:nvPr/>
        </p:nvSpPr>
        <p:spPr>
          <a:xfrm>
            <a:off x="4704588" y="2420647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hold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C0C6DD-EDCF-41E8-BE03-16847E9F1556}"/>
              </a:ext>
            </a:extLst>
          </p:cNvPr>
          <p:cNvSpPr txBox="1"/>
          <p:nvPr/>
        </p:nvSpPr>
        <p:spPr>
          <a:xfrm>
            <a:off x="5390388" y="1474796"/>
            <a:ext cx="961644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Consolas" panose="020B0609020204030204" pitchFamily="49" charset="0"/>
              </a:rPr>
              <a:t>HoldLoudPoint</a:t>
            </a:r>
            <a:endParaRPr lang="en-US" sz="8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56163-AD1B-4295-9695-DBD1692E700F}"/>
              </a:ext>
            </a:extLst>
          </p:cNvPr>
          <p:cNvSpPr txBox="1"/>
          <p:nvPr/>
        </p:nvSpPr>
        <p:spPr>
          <a:xfrm>
            <a:off x="4901184" y="1467741"/>
            <a:ext cx="4892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latin typeface="Consolas" panose="020B0609020204030204" pitchFamily="49" charset="0"/>
              </a:rPr>
              <a:t>vtab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9F6621-FA1E-42E9-A85F-71642D340288}"/>
              </a:ext>
            </a:extLst>
          </p:cNvPr>
          <p:cNvSpPr/>
          <p:nvPr/>
        </p:nvSpPr>
        <p:spPr>
          <a:xfrm>
            <a:off x="4800600" y="3028950"/>
            <a:ext cx="1732788" cy="874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5CCC65-6A7F-40D7-BDEF-16B727B3056D}"/>
              </a:ext>
            </a:extLst>
          </p:cNvPr>
          <p:cNvSpPr txBox="1"/>
          <p:nvPr/>
        </p:nvSpPr>
        <p:spPr>
          <a:xfrm>
            <a:off x="5390388" y="3330079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36186C-5807-4B71-A901-87916BA7A117}"/>
              </a:ext>
            </a:extLst>
          </p:cNvPr>
          <p:cNvSpPr txBox="1"/>
          <p:nvPr/>
        </p:nvSpPr>
        <p:spPr>
          <a:xfrm>
            <a:off x="5390388" y="3569245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FBA80E-7BD6-41BE-8A8D-3F8D333C86B9}"/>
              </a:ext>
            </a:extLst>
          </p:cNvPr>
          <p:cNvSpPr txBox="1"/>
          <p:nvPr/>
        </p:nvSpPr>
        <p:spPr>
          <a:xfrm>
            <a:off x="4933188" y="3311186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7ADA3A-1E45-4F9D-AAF1-9AAF4BB2C40F}"/>
              </a:ext>
            </a:extLst>
          </p:cNvPr>
          <p:cNvSpPr txBox="1"/>
          <p:nvPr/>
        </p:nvSpPr>
        <p:spPr>
          <a:xfrm>
            <a:off x="4933188" y="3562190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39C612-9E5F-42AB-AC42-1FBECEC6B8A5}"/>
              </a:ext>
            </a:extLst>
          </p:cNvPr>
          <p:cNvSpPr txBox="1"/>
          <p:nvPr/>
        </p:nvSpPr>
        <p:spPr>
          <a:xfrm>
            <a:off x="5390388" y="3108781"/>
            <a:ext cx="961644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nsolas" panose="020B0609020204030204" pitchFamily="49" charset="0"/>
              </a:rPr>
              <a:t>Point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EDC88-B6F2-49ED-A531-D4D79E9C687C}"/>
              </a:ext>
            </a:extLst>
          </p:cNvPr>
          <p:cNvSpPr txBox="1"/>
          <p:nvPr/>
        </p:nvSpPr>
        <p:spPr>
          <a:xfrm>
            <a:off x="4901184" y="3101726"/>
            <a:ext cx="4892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latin typeface="Consolas" panose="020B0609020204030204" pitchFamily="49" charset="0"/>
              </a:rPr>
              <a:t>vtab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596B47-D78B-440E-8BB4-4435CAE90B7E}"/>
              </a:ext>
            </a:extLst>
          </p:cNvPr>
          <p:cNvSpPr txBox="1"/>
          <p:nvPr/>
        </p:nvSpPr>
        <p:spPr>
          <a:xfrm>
            <a:off x="4133088" y="1413620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EF1597-C780-4495-A481-B7CBC462492D}"/>
              </a:ext>
            </a:extLst>
          </p:cNvPr>
          <p:cNvSpPr txBox="1"/>
          <p:nvPr/>
        </p:nvSpPr>
        <p:spPr>
          <a:xfrm>
            <a:off x="4120515" y="3032082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1779D-F8D4-40F1-8D24-606FF2E1C784}"/>
              </a:ext>
            </a:extLst>
          </p:cNvPr>
          <p:cNvSpPr txBox="1"/>
          <p:nvPr/>
        </p:nvSpPr>
        <p:spPr>
          <a:xfrm>
            <a:off x="4343400" y="4079293"/>
            <a:ext cx="2584510" cy="6096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 Point</a:t>
            </a:r>
          </a:p>
        </p:txBody>
      </p:sp>
      <p:pic>
        <p:nvPicPr>
          <p:cNvPr id="29" name="Picture 2" descr="Image result for console icon">
            <a:extLst>
              <a:ext uri="{FF2B5EF4-FFF2-40B4-BE49-F238E27FC236}">
                <a16:creationId xmlns:a16="http://schemas.microsoft.com/office/drawing/2014/main" id="{9E07DCE9-23EE-4BB5-9AC5-012ADA79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74" y="4106454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8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1" grpId="0"/>
      <p:bldP spid="32" grpId="0"/>
      <p:bldP spid="33" grpId="0"/>
      <p:bldP spid="39" grpId="0" animBg="1"/>
      <p:bldP spid="40" grpId="0"/>
      <p:bldP spid="41" grpId="0" animBg="1"/>
      <p:bldP spid="42" grpId="0"/>
      <p:bldP spid="43" grpId="0" animBg="1"/>
      <p:bldP spid="44" grpId="0" animBg="1"/>
      <p:bldP spid="45" grpId="0" animBg="1"/>
      <p:bldP spid="47" grpId="0"/>
      <p:bldP spid="48" grpId="0"/>
      <p:bldP spid="52" grpId="0" animBg="1"/>
      <p:bldP spid="53" grpId="0"/>
      <p:bldP spid="54" grpId="0"/>
      <p:bldP spid="56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D61E-745D-456D-9C3B-D886FD6E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57151"/>
            <a:ext cx="6553200" cy="609600"/>
          </a:xfrm>
        </p:spPr>
        <p:txBody>
          <a:bodyPr/>
          <a:lstStyle/>
          <a:p>
            <a:r>
              <a:rPr lang="en-US" dirty="0"/>
              <a:t>Object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69C6-20B3-4AC9-8838-AB48FE3A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7429B-411B-411A-8BCD-95228C1705C9}"/>
              </a:ext>
            </a:extLst>
          </p:cNvPr>
          <p:cNvSpPr/>
          <p:nvPr/>
        </p:nvSpPr>
        <p:spPr>
          <a:xfrm>
            <a:off x="180975" y="323851"/>
            <a:ext cx="2790825" cy="4300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Point"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volume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 </a:t>
            </a:r>
            <a:r>
              <a:rPr lang="en-US" sz="8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sz="800" b="1" dirty="0" err="1">
                <a:solidFill>
                  <a:srgbClr val="6428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lnSpc>
                <a:spcPct val="107000"/>
              </a:lnSpc>
            </a:pP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p)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p-&gt;speak();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**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argv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HoldLoudPoint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h;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pointSpeak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(&amp;h);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46670-FA9F-47B3-9117-935E55216C30}"/>
              </a:ext>
            </a:extLst>
          </p:cNvPr>
          <p:cNvSpPr txBox="1"/>
          <p:nvPr/>
        </p:nvSpPr>
        <p:spPr>
          <a:xfrm>
            <a:off x="2260752" y="34433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AD68AD-5798-433E-96E4-6A133709FCF2}"/>
              </a:ext>
            </a:extLst>
          </p:cNvPr>
          <p:cNvSpPr txBox="1"/>
          <p:nvPr/>
        </p:nvSpPr>
        <p:spPr>
          <a:xfrm>
            <a:off x="5418963" y="7381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Stack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3F9EB6-BFBE-413C-BCAC-818C7AD724DC}"/>
              </a:ext>
            </a:extLst>
          </p:cNvPr>
          <p:cNvSpPr txBox="1"/>
          <p:nvPr/>
        </p:nvSpPr>
        <p:spPr>
          <a:xfrm>
            <a:off x="4829175" y="2453631"/>
            <a:ext cx="1732788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168217-74C3-4950-B8AB-5D5346A6C926}"/>
              </a:ext>
            </a:extLst>
          </p:cNvPr>
          <p:cNvSpPr/>
          <p:nvPr/>
        </p:nvSpPr>
        <p:spPr>
          <a:xfrm>
            <a:off x="4829175" y="1096644"/>
            <a:ext cx="1732788" cy="13538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C596EA-A950-4BD5-82D3-9F51295703AB}"/>
              </a:ext>
            </a:extLst>
          </p:cNvPr>
          <p:cNvSpPr txBox="1"/>
          <p:nvPr/>
        </p:nvSpPr>
        <p:spPr>
          <a:xfrm>
            <a:off x="5418963" y="1397774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D9D47D-69BD-40ED-BC1C-958942F7ADF7}"/>
              </a:ext>
            </a:extLst>
          </p:cNvPr>
          <p:cNvSpPr txBox="1"/>
          <p:nvPr/>
        </p:nvSpPr>
        <p:spPr>
          <a:xfrm>
            <a:off x="5418963" y="1636940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FDE2D4-4800-415E-81CC-033D0DBD840C}"/>
              </a:ext>
            </a:extLst>
          </p:cNvPr>
          <p:cNvSpPr txBox="1"/>
          <p:nvPr/>
        </p:nvSpPr>
        <p:spPr>
          <a:xfrm>
            <a:off x="5418963" y="1883161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AC88BF-E622-4568-A9EC-9550C290E6C8}"/>
              </a:ext>
            </a:extLst>
          </p:cNvPr>
          <p:cNvSpPr txBox="1"/>
          <p:nvPr/>
        </p:nvSpPr>
        <p:spPr>
          <a:xfrm>
            <a:off x="4961763" y="1378881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97EE3C-0775-4D29-BB81-443D6F6055BE}"/>
              </a:ext>
            </a:extLst>
          </p:cNvPr>
          <p:cNvSpPr txBox="1"/>
          <p:nvPr/>
        </p:nvSpPr>
        <p:spPr>
          <a:xfrm>
            <a:off x="4961763" y="1629885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49D43A-627D-4974-A5E6-334992CB057B}"/>
              </a:ext>
            </a:extLst>
          </p:cNvPr>
          <p:cNvSpPr txBox="1"/>
          <p:nvPr/>
        </p:nvSpPr>
        <p:spPr>
          <a:xfrm>
            <a:off x="4733163" y="1876106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volume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A5CA0E-C2FD-4FBD-8605-4EBF37EC5F07}"/>
              </a:ext>
            </a:extLst>
          </p:cNvPr>
          <p:cNvSpPr txBox="1"/>
          <p:nvPr/>
        </p:nvSpPr>
        <p:spPr>
          <a:xfrm>
            <a:off x="5418963" y="2129382"/>
            <a:ext cx="961644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A6FF28-C494-4C8C-BF16-701E7F2199DE}"/>
              </a:ext>
            </a:extLst>
          </p:cNvPr>
          <p:cNvSpPr txBox="1"/>
          <p:nvPr/>
        </p:nvSpPr>
        <p:spPr>
          <a:xfrm>
            <a:off x="4733163" y="2122327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onsolas" panose="020B0609020204030204" pitchFamily="49" charset="0"/>
              </a:rPr>
              <a:t>hold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C86372-20EC-43CF-9538-BE12CEF7625F}"/>
              </a:ext>
            </a:extLst>
          </p:cNvPr>
          <p:cNvSpPr txBox="1"/>
          <p:nvPr/>
        </p:nvSpPr>
        <p:spPr>
          <a:xfrm>
            <a:off x="5418963" y="1176476"/>
            <a:ext cx="961644" cy="2154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Consolas" panose="020B0609020204030204" pitchFamily="49" charset="0"/>
              </a:rPr>
              <a:t>HoldLoudPoint</a:t>
            </a:r>
            <a:endParaRPr lang="en-US" sz="800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7A45A1-7A8E-4871-B1B7-D163BB1B6820}"/>
              </a:ext>
            </a:extLst>
          </p:cNvPr>
          <p:cNvSpPr txBox="1"/>
          <p:nvPr/>
        </p:nvSpPr>
        <p:spPr>
          <a:xfrm>
            <a:off x="4929759" y="1169421"/>
            <a:ext cx="4892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latin typeface="Consolas" panose="020B0609020204030204" pitchFamily="49" charset="0"/>
              </a:rPr>
              <a:t>vtab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E27FDC-5744-4338-A5EA-809EF9C63C89}"/>
              </a:ext>
            </a:extLst>
          </p:cNvPr>
          <p:cNvSpPr txBox="1"/>
          <p:nvPr/>
        </p:nvSpPr>
        <p:spPr>
          <a:xfrm>
            <a:off x="4143375" y="1096644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3477C7-9CF3-45DD-9384-67E52D76C0D4}"/>
              </a:ext>
            </a:extLst>
          </p:cNvPr>
          <p:cNvSpPr txBox="1"/>
          <p:nvPr/>
        </p:nvSpPr>
        <p:spPr>
          <a:xfrm>
            <a:off x="4143375" y="2742766"/>
            <a:ext cx="685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E49274-EC0F-4886-92AC-A6461565F559}"/>
              </a:ext>
            </a:extLst>
          </p:cNvPr>
          <p:cNvSpPr txBox="1"/>
          <p:nvPr/>
        </p:nvSpPr>
        <p:spPr>
          <a:xfrm>
            <a:off x="4829175" y="2742766"/>
            <a:ext cx="1732788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</a:rPr>
              <a:t>0390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804255C-1FC9-4060-99D4-9615BDFBBA94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6561963" y="2896655"/>
            <a:ext cx="781812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4A5C4F-FA30-4770-B48E-8407AEAF8955}"/>
              </a:ext>
            </a:extLst>
          </p:cNvPr>
          <p:cNvCxnSpPr>
            <a:cxnSpLocks/>
          </p:cNvCxnSpPr>
          <p:nvPr/>
        </p:nvCxnSpPr>
        <p:spPr>
          <a:xfrm flipV="1">
            <a:off x="7343775" y="1176476"/>
            <a:ext cx="0" cy="172018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60C9C2-254B-46E5-AB81-628463A0F939}"/>
              </a:ext>
            </a:extLst>
          </p:cNvPr>
          <p:cNvCxnSpPr>
            <a:cxnSpLocks/>
          </p:cNvCxnSpPr>
          <p:nvPr/>
        </p:nvCxnSpPr>
        <p:spPr>
          <a:xfrm flipH="1" flipV="1">
            <a:off x="6561963" y="1169421"/>
            <a:ext cx="781812" cy="7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9607CE5-CD09-4391-BB75-BB3C9F477C67}"/>
              </a:ext>
            </a:extLst>
          </p:cNvPr>
          <p:cNvSpPr txBox="1"/>
          <p:nvPr/>
        </p:nvSpPr>
        <p:spPr>
          <a:xfrm>
            <a:off x="4559240" y="3254550"/>
            <a:ext cx="2813110" cy="6096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 </a:t>
            </a:r>
            <a:r>
              <a:rPr lang="en-US" dirty="0" err="1">
                <a:latin typeface="Consolas" panose="020B0609020204030204" pitchFamily="49" charset="0"/>
              </a:rPr>
              <a:t>HoldLoudPoint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4" name="Picture 2" descr="Image result for console icon">
            <a:extLst>
              <a:ext uri="{FF2B5EF4-FFF2-40B4-BE49-F238E27FC236}">
                <a16:creationId xmlns:a16="http://schemas.microsoft.com/office/drawing/2014/main" id="{C50C2476-5178-4B8E-AD22-18430003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14" y="328171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86A637-7FB2-4D0D-972A-2EA60FF7AA53}"/>
              </a:ext>
            </a:extLst>
          </p:cNvPr>
          <p:cNvSpPr/>
          <p:nvPr/>
        </p:nvSpPr>
        <p:spPr>
          <a:xfrm>
            <a:off x="228600" y="3409950"/>
            <a:ext cx="1752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EEC1E9-8E13-4737-94B7-989793B5A755}"/>
              </a:ext>
            </a:extLst>
          </p:cNvPr>
          <p:cNvSpPr/>
          <p:nvPr/>
        </p:nvSpPr>
        <p:spPr>
          <a:xfrm>
            <a:off x="1013460" y="4264151"/>
            <a:ext cx="321564" cy="280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13975</TotalTime>
  <Words>1495</Words>
  <Application>Microsoft Office PowerPoint</Application>
  <PresentationFormat>On-screen Show (16:9)</PresentationFormat>
  <Paragraphs>470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Memory Composition (C++)</vt:lpstr>
      <vt:lpstr>See Also</vt:lpstr>
      <vt:lpstr>Custom Types</vt:lpstr>
      <vt:lpstr>Objects on the Stack</vt:lpstr>
      <vt:lpstr>Objects on the Stack</vt:lpstr>
      <vt:lpstr>Objects on the Stack</vt:lpstr>
      <vt:lpstr>Object Slicing</vt:lpstr>
      <vt:lpstr>Object Slicing</vt:lpstr>
      <vt:lpstr>Object Slicing</vt:lpstr>
      <vt:lpstr>C++ References</vt:lpstr>
      <vt:lpstr>Memory Composition</vt:lpstr>
      <vt:lpstr>Memory Composition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413</cp:revision>
  <cp:lastPrinted>2018-07-29T22:26:15Z</cp:lastPrinted>
  <dcterms:created xsi:type="dcterms:W3CDTF">2015-07-04T21:12:26Z</dcterms:created>
  <dcterms:modified xsi:type="dcterms:W3CDTF">2019-11-12T15:55:23Z</dcterms:modified>
</cp:coreProperties>
</file>